
<file path=[Content_Types].xml><?xml version="1.0" encoding="utf-8"?>
<Types xmlns="http://schemas.openxmlformats.org/package/2006/content-types">
  <Default ContentType="application/vnd.openxmlformats-officedocument.vmlDrawing" Extension="vml"/>
  <Default ContentType="application/x-fontdata" Extension="fntdata"/>
  <Default ContentType="application/xml" Extension="xml"/>
  <Default ContentType="image/png" Extension="png"/>
  <Default ContentType="application/vnd.openxmlformats-officedocument.wordprocessingml.document" Extension="docx"/>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wordprocessingml.document" PartName="/ppt/embeddings/Microsoft_Office_Word_Document1.docx"/>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x="6858000" cy="9144000"/>
  <p:embeddedFontLst>
    <p:embeddedFont>
      <p:font typeface="Libre Franklin"/>
      <p:regular r:id="rId24"/>
      <p:bold r:id="rId25"/>
      <p:italic r:id="rId26"/>
      <p:boldItalic r:id="rId27"/>
    </p:embeddedFont>
    <p:embeddedFont>
      <p:font typeface="Constantia"/>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32" roundtripDataSignature="AMtx7mhPQiPmdTMisjhnnW6XT1HfhDYD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ibreFranklin-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ibreFranklin-italic.fntdata"/><Relationship Id="rId25" Type="http://schemas.openxmlformats.org/officeDocument/2006/relationships/font" Target="fonts/LibreFranklin-bold.fntdata"/><Relationship Id="rId28" Type="http://schemas.openxmlformats.org/officeDocument/2006/relationships/font" Target="fonts/Constantia-regular.fntdata"/><Relationship Id="rId27" Type="http://schemas.openxmlformats.org/officeDocument/2006/relationships/font" Target="fonts/LibreFranklin-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onstantia-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Constantia-boldItalic.fntdata"/><Relationship Id="rId30" Type="http://schemas.openxmlformats.org/officeDocument/2006/relationships/font" Target="fonts/Constantia-italic.fntdata"/><Relationship Id="rId11" Type="http://schemas.openxmlformats.org/officeDocument/2006/relationships/slide" Target="slides/slide6.xml"/><Relationship Id="rId10" Type="http://schemas.openxmlformats.org/officeDocument/2006/relationships/slide" Target="slides/slide5.xml"/><Relationship Id="rId32"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19" name="Shape 19"/>
        <p:cNvGrpSpPr/>
        <p:nvPr/>
      </p:nvGrpSpPr>
      <p:grpSpPr>
        <a:xfrm>
          <a:off x="0" y="0"/>
          <a:ext cx="0" cy="0"/>
          <a:chOff x="0" y="0"/>
          <a:chExt cx="0" cy="0"/>
        </a:xfrm>
      </p:grpSpPr>
      <p:sp>
        <p:nvSpPr>
          <p:cNvPr id="20" name="Google Shape;20;p20"/>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0"/>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0"/>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104" name="Shape 104"/>
        <p:cNvGrpSpPr/>
        <p:nvPr/>
      </p:nvGrpSpPr>
      <p:grpSpPr>
        <a:xfrm>
          <a:off x="0" y="0"/>
          <a:ext cx="0" cy="0"/>
          <a:chOff x="0" y="0"/>
          <a:chExt cx="0" cy="0"/>
        </a:xfrm>
      </p:grpSpPr>
      <p:sp>
        <p:nvSpPr>
          <p:cNvPr id="105" name="Google Shape;105;p29"/>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29"/>
          <p:cNvSpPr txBox="1"/>
          <p:nvPr>
            <p:ph idx="1" type="body"/>
          </p:nvPr>
        </p:nvSpPr>
        <p:spPr>
          <a:xfrm rot="5400000">
            <a:off x="2759336" y="822961"/>
            <a:ext cx="3603812" cy="6196405"/>
          </a:xfrm>
          <a:prstGeom prst="rect">
            <a:avLst/>
          </a:prstGeom>
          <a:noFill/>
          <a:ln>
            <a:noFill/>
          </a:ln>
        </p:spPr>
        <p:txBody>
          <a:bodyPr anchorCtr="0" anchor="ctr" bIns="45700" lIns="91425" spcFirstLastPara="1" rIns="91425" wrap="square" tIns="45700">
            <a:normAutofit/>
          </a:bodyPr>
          <a:lstStyle>
            <a:lvl1pPr indent="-325755" lvl="0" marL="457200" algn="l">
              <a:spcBef>
                <a:spcPts val="360"/>
              </a:spcBef>
              <a:spcAft>
                <a:spcPts val="0"/>
              </a:spcAft>
              <a:buSzPts val="1530"/>
              <a:buChar char="O"/>
              <a:defRPr/>
            </a:lvl1pPr>
            <a:lvl2pPr indent="-325755" lvl="1" marL="914400" algn="l">
              <a:spcBef>
                <a:spcPts val="360"/>
              </a:spcBef>
              <a:spcAft>
                <a:spcPts val="0"/>
              </a:spcAft>
              <a:buSzPts val="1530"/>
              <a:buChar char="O"/>
              <a:defRPr/>
            </a:lvl2pPr>
            <a:lvl3pPr indent="-325755" lvl="2" marL="1371600" algn="l">
              <a:spcBef>
                <a:spcPts val="360"/>
              </a:spcBef>
              <a:spcAft>
                <a:spcPts val="0"/>
              </a:spcAft>
              <a:buSzPts val="1530"/>
              <a:buChar char="O"/>
              <a:defRPr/>
            </a:lvl3pPr>
            <a:lvl4pPr indent="-325755" lvl="3" marL="1828800" algn="l">
              <a:spcBef>
                <a:spcPts val="360"/>
              </a:spcBef>
              <a:spcAft>
                <a:spcPts val="0"/>
              </a:spcAft>
              <a:buSzPts val="1530"/>
              <a:buChar char="O"/>
              <a:defRPr/>
            </a:lvl4pPr>
            <a:lvl5pPr indent="-325754" lvl="4" marL="2286000" algn="l">
              <a:spcBef>
                <a:spcPts val="360"/>
              </a:spcBef>
              <a:spcAft>
                <a:spcPts val="0"/>
              </a:spcAft>
              <a:buSzPts val="1530"/>
              <a:buChar char="O"/>
              <a:defRPr/>
            </a:lvl5pPr>
            <a:lvl6pPr indent="-325754" lvl="5" marL="2743200" algn="l">
              <a:spcBef>
                <a:spcPts val="360"/>
              </a:spcBef>
              <a:spcAft>
                <a:spcPts val="0"/>
              </a:spcAft>
              <a:buSzPts val="1530"/>
              <a:buChar char="O"/>
              <a:defRPr/>
            </a:lvl6pPr>
            <a:lvl7pPr indent="-325754" lvl="6" marL="3200400" algn="l">
              <a:spcBef>
                <a:spcPts val="360"/>
              </a:spcBef>
              <a:spcAft>
                <a:spcPts val="0"/>
              </a:spcAft>
              <a:buSzPts val="1530"/>
              <a:buChar char="O"/>
              <a:defRPr/>
            </a:lvl7pPr>
            <a:lvl8pPr indent="-325754" lvl="7" marL="3657600" algn="l">
              <a:spcBef>
                <a:spcPts val="360"/>
              </a:spcBef>
              <a:spcAft>
                <a:spcPts val="0"/>
              </a:spcAft>
              <a:buSzPts val="1530"/>
              <a:buChar char="O"/>
              <a:defRPr/>
            </a:lvl8pPr>
            <a:lvl9pPr indent="-325754" lvl="8" marL="4114800" algn="l">
              <a:spcBef>
                <a:spcPts val="360"/>
              </a:spcBef>
              <a:spcAft>
                <a:spcPts val="0"/>
              </a:spcAft>
              <a:buSzPts val="1530"/>
              <a:buChar char="O"/>
              <a:defRPr/>
            </a:lvl9pPr>
          </a:lstStyle>
          <a:p/>
        </p:txBody>
      </p:sp>
      <p:sp>
        <p:nvSpPr>
          <p:cNvPr id="107" name="Google Shape;107;p29"/>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9"/>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9"/>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10" name="Shape 110"/>
        <p:cNvGrpSpPr/>
        <p:nvPr/>
      </p:nvGrpSpPr>
      <p:grpSpPr>
        <a:xfrm>
          <a:off x="0" y="0"/>
          <a:ext cx="0" cy="0"/>
          <a:chOff x="0" y="0"/>
          <a:chExt cx="0" cy="0"/>
        </a:xfrm>
      </p:grpSpPr>
      <p:sp>
        <p:nvSpPr>
          <p:cNvPr id="111" name="Google Shape;111;p30"/>
          <p:cNvSpPr txBox="1"/>
          <p:nvPr>
            <p:ph type="title"/>
          </p:nvPr>
        </p:nvSpPr>
        <p:spPr>
          <a:xfrm rot="5400000">
            <a:off x="4962879" y="2592212"/>
            <a:ext cx="4763911" cy="1430867"/>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1"/>
              </a:buClr>
              <a:buSzPts val="4400"/>
              <a:buFont typeface="Constant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30"/>
          <p:cNvSpPr txBox="1"/>
          <p:nvPr>
            <p:ph idx="1" type="body"/>
          </p:nvPr>
        </p:nvSpPr>
        <p:spPr>
          <a:xfrm rot="5400000">
            <a:off x="1686277" y="718256"/>
            <a:ext cx="4402667" cy="5178779"/>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O"/>
              <a:defRPr/>
            </a:lvl1pPr>
            <a:lvl2pPr indent="-325755" lvl="1" marL="914400" algn="l">
              <a:spcBef>
                <a:spcPts val="360"/>
              </a:spcBef>
              <a:spcAft>
                <a:spcPts val="0"/>
              </a:spcAft>
              <a:buSzPts val="1530"/>
              <a:buChar char="O"/>
              <a:defRPr/>
            </a:lvl2pPr>
            <a:lvl3pPr indent="-325755" lvl="2" marL="1371600" algn="l">
              <a:spcBef>
                <a:spcPts val="360"/>
              </a:spcBef>
              <a:spcAft>
                <a:spcPts val="0"/>
              </a:spcAft>
              <a:buSzPts val="1530"/>
              <a:buChar char="O"/>
              <a:defRPr/>
            </a:lvl3pPr>
            <a:lvl4pPr indent="-325755" lvl="3" marL="1828800" algn="l">
              <a:spcBef>
                <a:spcPts val="360"/>
              </a:spcBef>
              <a:spcAft>
                <a:spcPts val="0"/>
              </a:spcAft>
              <a:buSzPts val="1530"/>
              <a:buChar char="O"/>
              <a:defRPr/>
            </a:lvl4pPr>
            <a:lvl5pPr indent="-325754" lvl="4" marL="2286000" algn="l">
              <a:spcBef>
                <a:spcPts val="360"/>
              </a:spcBef>
              <a:spcAft>
                <a:spcPts val="0"/>
              </a:spcAft>
              <a:buSzPts val="1530"/>
              <a:buChar char="O"/>
              <a:defRPr/>
            </a:lvl5pPr>
            <a:lvl6pPr indent="-325754" lvl="5" marL="2743200" algn="l">
              <a:spcBef>
                <a:spcPts val="360"/>
              </a:spcBef>
              <a:spcAft>
                <a:spcPts val="0"/>
              </a:spcAft>
              <a:buSzPts val="1530"/>
              <a:buChar char="O"/>
              <a:defRPr/>
            </a:lvl6pPr>
            <a:lvl7pPr indent="-325754" lvl="6" marL="3200400" algn="l">
              <a:spcBef>
                <a:spcPts val="360"/>
              </a:spcBef>
              <a:spcAft>
                <a:spcPts val="0"/>
              </a:spcAft>
              <a:buSzPts val="1530"/>
              <a:buChar char="O"/>
              <a:defRPr/>
            </a:lvl7pPr>
            <a:lvl8pPr indent="-325754" lvl="7" marL="3657600" algn="l">
              <a:spcBef>
                <a:spcPts val="360"/>
              </a:spcBef>
              <a:spcAft>
                <a:spcPts val="0"/>
              </a:spcAft>
              <a:buSzPts val="1530"/>
              <a:buChar char="O"/>
              <a:defRPr/>
            </a:lvl8pPr>
            <a:lvl9pPr indent="-325754" lvl="8" marL="4114800" algn="l">
              <a:spcBef>
                <a:spcPts val="360"/>
              </a:spcBef>
              <a:spcAft>
                <a:spcPts val="0"/>
              </a:spcAft>
              <a:buSzPts val="1530"/>
              <a:buChar char="O"/>
              <a:defRPr/>
            </a:lvl9pPr>
          </a:lstStyle>
          <a:p/>
        </p:txBody>
      </p:sp>
      <p:sp>
        <p:nvSpPr>
          <p:cNvPr id="113" name="Google Shape;113;p30"/>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30"/>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5" name="Google Shape;115;p30"/>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3" name="Shape 23"/>
        <p:cNvGrpSpPr/>
        <p:nvPr/>
      </p:nvGrpSpPr>
      <p:grpSpPr>
        <a:xfrm>
          <a:off x="0" y="0"/>
          <a:ext cx="0" cy="0"/>
          <a:chOff x="0" y="0"/>
          <a:chExt cx="0" cy="0"/>
        </a:xfrm>
      </p:grpSpPr>
      <p:sp>
        <p:nvSpPr>
          <p:cNvPr id="24" name="Google Shape;24;p21"/>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O"/>
              <a:defRPr/>
            </a:lvl1pPr>
            <a:lvl2pPr indent="-325755" lvl="1" marL="914400" algn="l">
              <a:spcBef>
                <a:spcPts val="360"/>
              </a:spcBef>
              <a:spcAft>
                <a:spcPts val="0"/>
              </a:spcAft>
              <a:buSzPts val="1530"/>
              <a:buChar char="O"/>
              <a:defRPr/>
            </a:lvl2pPr>
            <a:lvl3pPr indent="-325755" lvl="2" marL="1371600" algn="l">
              <a:spcBef>
                <a:spcPts val="360"/>
              </a:spcBef>
              <a:spcAft>
                <a:spcPts val="0"/>
              </a:spcAft>
              <a:buSzPts val="1530"/>
              <a:buChar char="O"/>
              <a:defRPr/>
            </a:lvl3pPr>
            <a:lvl4pPr indent="-325755" lvl="3" marL="1828800" algn="l">
              <a:spcBef>
                <a:spcPts val="360"/>
              </a:spcBef>
              <a:spcAft>
                <a:spcPts val="0"/>
              </a:spcAft>
              <a:buSzPts val="1530"/>
              <a:buChar char="O"/>
              <a:defRPr/>
            </a:lvl4pPr>
            <a:lvl5pPr indent="-325754" lvl="4" marL="2286000" algn="l">
              <a:spcBef>
                <a:spcPts val="360"/>
              </a:spcBef>
              <a:spcAft>
                <a:spcPts val="0"/>
              </a:spcAft>
              <a:buSzPts val="1530"/>
              <a:buChar char="O"/>
              <a:defRPr/>
            </a:lvl5pPr>
            <a:lvl6pPr indent="-325754" lvl="5" marL="2743200" algn="l">
              <a:spcBef>
                <a:spcPts val="360"/>
              </a:spcBef>
              <a:spcAft>
                <a:spcPts val="0"/>
              </a:spcAft>
              <a:buSzPts val="1530"/>
              <a:buChar char="O"/>
              <a:defRPr/>
            </a:lvl6pPr>
            <a:lvl7pPr indent="-325754" lvl="6" marL="3200400" algn="l">
              <a:spcBef>
                <a:spcPts val="360"/>
              </a:spcBef>
              <a:spcAft>
                <a:spcPts val="0"/>
              </a:spcAft>
              <a:buSzPts val="1530"/>
              <a:buChar char="O"/>
              <a:defRPr/>
            </a:lvl7pPr>
            <a:lvl8pPr indent="-325754" lvl="7" marL="3657600" algn="l">
              <a:spcBef>
                <a:spcPts val="360"/>
              </a:spcBef>
              <a:spcAft>
                <a:spcPts val="0"/>
              </a:spcAft>
              <a:buSzPts val="1530"/>
              <a:buChar char="O"/>
              <a:defRPr/>
            </a:lvl8pPr>
            <a:lvl9pPr indent="-325754" lvl="8" marL="4114800" algn="l">
              <a:spcBef>
                <a:spcPts val="360"/>
              </a:spcBef>
              <a:spcAft>
                <a:spcPts val="0"/>
              </a:spcAft>
              <a:buSzPts val="1530"/>
              <a:buChar char="O"/>
              <a:defRPr/>
            </a:lvl9pPr>
          </a:lstStyle>
          <a:p/>
        </p:txBody>
      </p:sp>
      <p:sp>
        <p:nvSpPr>
          <p:cNvPr id="26" name="Google Shape;26;p21"/>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1"/>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1"/>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showMasterSp="0" type="title">
  <p:cSld name="TITLE">
    <p:spTree>
      <p:nvGrpSpPr>
        <p:cNvPr id="29" name="Shape 29"/>
        <p:cNvGrpSpPr/>
        <p:nvPr/>
      </p:nvGrpSpPr>
      <p:grpSpPr>
        <a:xfrm>
          <a:off x="0" y="0"/>
          <a:ext cx="0" cy="0"/>
          <a:chOff x="0" y="0"/>
          <a:chExt cx="0" cy="0"/>
        </a:xfrm>
      </p:grpSpPr>
      <p:grpSp>
        <p:nvGrpSpPr>
          <p:cNvPr id="30" name="Google Shape;30;p22"/>
          <p:cNvGrpSpPr/>
          <p:nvPr/>
        </p:nvGrpSpPr>
        <p:grpSpPr>
          <a:xfrm>
            <a:off x="0" y="0"/>
            <a:ext cx="9144000" cy="6858000"/>
            <a:chOff x="0" y="0"/>
            <a:chExt cx="9144000" cy="6858000"/>
          </a:xfrm>
        </p:grpSpPr>
        <p:sp>
          <p:nvSpPr>
            <p:cNvPr id="31" name="Google Shape;31;p22"/>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32" name="Google Shape;32;p22"/>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grpSp>
      <p:sp>
        <p:nvSpPr>
          <p:cNvPr id="33" name="Google Shape;33;p22"/>
          <p:cNvSpPr/>
          <p:nvPr/>
        </p:nvSpPr>
        <p:spPr>
          <a:xfrm rot="10800000">
            <a:off x="891821" y="5617774"/>
            <a:ext cx="7382935" cy="537210"/>
          </a:xfrm>
          <a:custGeom>
            <a:rect b="b" l="l" r="r" t="t"/>
            <a:pathLst>
              <a:path extrusionOk="0" h="495300" w="795528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34" name="Google Shape;34;p22"/>
          <p:cNvSpPr/>
          <p:nvPr/>
        </p:nvSpPr>
        <p:spPr>
          <a:xfrm>
            <a:off x="989952" y="1016990"/>
            <a:ext cx="7179733" cy="4831643"/>
          </a:xfrm>
          <a:prstGeom prst="rect">
            <a:avLst/>
          </a:prstGeom>
          <a:solidFill>
            <a:srgbClr val="FEFEFE"/>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35" name="Google Shape;35;p22"/>
          <p:cNvSpPr/>
          <p:nvPr/>
        </p:nvSpPr>
        <p:spPr>
          <a:xfrm>
            <a:off x="990600" y="1009650"/>
            <a:ext cx="7179733" cy="4831643"/>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pic>
        <p:nvPicPr>
          <p:cNvPr descr="C:\Users\Administrator\Desktop\Pushpin Dev\Assets\pushpinLeft.png" id="36" name="Google Shape;36;p22"/>
          <p:cNvPicPr preferRelativeResize="0"/>
          <p:nvPr/>
        </p:nvPicPr>
        <p:blipFill rotWithShape="1">
          <a:blip r:embed="rId3">
            <a:alphaModFix/>
          </a:blip>
          <a:srcRect b="0" l="0" r="0" t="0"/>
          <a:stretch/>
        </p:blipFill>
        <p:spPr>
          <a:xfrm rot="1435684">
            <a:off x="769521" y="702069"/>
            <a:ext cx="567831" cy="567830"/>
          </a:xfrm>
          <a:prstGeom prst="rect">
            <a:avLst/>
          </a:prstGeom>
          <a:noFill/>
          <a:ln>
            <a:noFill/>
          </a:ln>
        </p:spPr>
      </p:pic>
      <p:pic>
        <p:nvPicPr>
          <p:cNvPr descr="C:\Users\Administrator\Desktop\Pushpin Dev\Assets\pushpinLeft.png" id="37" name="Google Shape;37;p22"/>
          <p:cNvPicPr preferRelativeResize="0"/>
          <p:nvPr/>
        </p:nvPicPr>
        <p:blipFill rotWithShape="1">
          <a:blip r:embed="rId3">
            <a:alphaModFix/>
          </a:blip>
          <a:srcRect b="0" l="0" r="0" t="0"/>
          <a:stretch/>
        </p:blipFill>
        <p:spPr>
          <a:xfrm rot="4096196">
            <a:off x="7855433" y="749720"/>
            <a:ext cx="566928" cy="566928"/>
          </a:xfrm>
          <a:prstGeom prst="rect">
            <a:avLst/>
          </a:prstGeom>
          <a:noFill/>
          <a:ln>
            <a:noFill/>
          </a:ln>
        </p:spPr>
      </p:pic>
      <p:sp>
        <p:nvSpPr>
          <p:cNvPr id="38" name="Google Shape;38;p22"/>
          <p:cNvSpPr txBox="1"/>
          <p:nvPr>
            <p:ph type="ctrTitle"/>
          </p:nvPr>
        </p:nvSpPr>
        <p:spPr>
          <a:xfrm>
            <a:off x="1727201" y="1794935"/>
            <a:ext cx="5723468" cy="182809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4800"/>
              <a:buFont typeface="Constantia"/>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2"/>
          <p:cNvSpPr txBox="1"/>
          <p:nvPr>
            <p:ph idx="1" type="subTitle"/>
          </p:nvPr>
        </p:nvSpPr>
        <p:spPr>
          <a:xfrm>
            <a:off x="1727200" y="3736622"/>
            <a:ext cx="5712179" cy="1524000"/>
          </a:xfrm>
          <a:prstGeom prst="rect">
            <a:avLst/>
          </a:prstGeom>
          <a:noFill/>
          <a:ln>
            <a:noFill/>
          </a:ln>
        </p:spPr>
        <p:txBody>
          <a:bodyPr anchorCtr="0" anchor="t" bIns="45700" lIns="91425" spcFirstLastPara="1" rIns="91425" wrap="square" tIns="45700">
            <a:normAutofit/>
          </a:bodyPr>
          <a:lstStyle>
            <a:lvl1pPr lvl="0" algn="ctr">
              <a:spcBef>
                <a:spcPts val="480"/>
              </a:spcBef>
              <a:spcAft>
                <a:spcPts val="0"/>
              </a:spcAft>
              <a:buSzPts val="2040"/>
              <a:buNone/>
              <a:defRPr>
                <a:solidFill>
                  <a:schemeClr val="dk2"/>
                </a:solidFill>
              </a:defRPr>
            </a:lvl1pPr>
            <a:lvl2pPr lvl="1" algn="ctr">
              <a:spcBef>
                <a:spcPts val="440"/>
              </a:spcBef>
              <a:spcAft>
                <a:spcPts val="0"/>
              </a:spcAft>
              <a:buSzPts val="1870"/>
              <a:buNone/>
              <a:defRPr>
                <a:solidFill>
                  <a:srgbClr val="888888"/>
                </a:solidFill>
              </a:defRPr>
            </a:lvl2pPr>
            <a:lvl3pPr lvl="2" algn="ctr">
              <a:spcBef>
                <a:spcPts val="400"/>
              </a:spcBef>
              <a:spcAft>
                <a:spcPts val="0"/>
              </a:spcAft>
              <a:buSzPts val="1700"/>
              <a:buNone/>
              <a:defRPr>
                <a:solidFill>
                  <a:srgbClr val="888888"/>
                </a:solidFill>
              </a:defRPr>
            </a:lvl3pPr>
            <a:lvl4pPr lvl="3" algn="ctr">
              <a:spcBef>
                <a:spcPts val="360"/>
              </a:spcBef>
              <a:spcAft>
                <a:spcPts val="0"/>
              </a:spcAft>
              <a:buSzPts val="1530"/>
              <a:buNone/>
              <a:defRPr>
                <a:solidFill>
                  <a:srgbClr val="888888"/>
                </a:solidFill>
              </a:defRPr>
            </a:lvl4pPr>
            <a:lvl5pPr lvl="4" algn="ctr">
              <a:spcBef>
                <a:spcPts val="320"/>
              </a:spcBef>
              <a:spcAft>
                <a:spcPts val="0"/>
              </a:spcAft>
              <a:buSzPts val="1360"/>
              <a:buNone/>
              <a:defRPr>
                <a:solidFill>
                  <a:srgbClr val="888888"/>
                </a:solidFill>
              </a:defRPr>
            </a:lvl5pPr>
            <a:lvl6pPr lvl="5" algn="ctr">
              <a:spcBef>
                <a:spcPts val="320"/>
              </a:spcBef>
              <a:spcAft>
                <a:spcPts val="0"/>
              </a:spcAft>
              <a:buSzPts val="1360"/>
              <a:buNone/>
              <a:defRPr>
                <a:solidFill>
                  <a:srgbClr val="888888"/>
                </a:solidFill>
              </a:defRPr>
            </a:lvl6pPr>
            <a:lvl7pPr lvl="6" algn="ctr">
              <a:spcBef>
                <a:spcPts val="320"/>
              </a:spcBef>
              <a:spcAft>
                <a:spcPts val="0"/>
              </a:spcAft>
              <a:buSzPts val="1360"/>
              <a:buNone/>
              <a:defRPr>
                <a:solidFill>
                  <a:srgbClr val="888888"/>
                </a:solidFill>
              </a:defRPr>
            </a:lvl7pPr>
            <a:lvl8pPr lvl="7" algn="ctr">
              <a:spcBef>
                <a:spcPts val="320"/>
              </a:spcBef>
              <a:spcAft>
                <a:spcPts val="0"/>
              </a:spcAft>
              <a:buSzPts val="1360"/>
              <a:buNone/>
              <a:defRPr>
                <a:solidFill>
                  <a:srgbClr val="888888"/>
                </a:solidFill>
              </a:defRPr>
            </a:lvl8pPr>
            <a:lvl9pPr lvl="8" algn="ctr">
              <a:spcBef>
                <a:spcPts val="320"/>
              </a:spcBef>
              <a:spcAft>
                <a:spcPts val="0"/>
              </a:spcAft>
              <a:buSzPts val="1360"/>
              <a:buNone/>
              <a:defRPr>
                <a:solidFill>
                  <a:srgbClr val="888888"/>
                </a:solidFill>
              </a:defRPr>
            </a:lvl9pPr>
          </a:lstStyle>
          <a:p/>
        </p:txBody>
      </p:sp>
      <p:sp>
        <p:nvSpPr>
          <p:cNvPr id="40" name="Google Shape;40;p22"/>
          <p:cNvSpPr txBox="1"/>
          <p:nvPr>
            <p:ph idx="10" type="dt"/>
          </p:nvPr>
        </p:nvSpPr>
        <p:spPr>
          <a:xfrm>
            <a:off x="6770676" y="5357592"/>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2"/>
          <p:cNvSpPr txBox="1"/>
          <p:nvPr>
            <p:ph idx="11" type="ftr"/>
          </p:nvPr>
        </p:nvSpPr>
        <p:spPr>
          <a:xfrm>
            <a:off x="1174044" y="5357592"/>
            <a:ext cx="503484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2"/>
          <p:cNvSpPr txBox="1"/>
          <p:nvPr>
            <p:ph idx="12" type="sldNum"/>
          </p:nvPr>
        </p:nvSpPr>
        <p:spPr>
          <a:xfrm>
            <a:off x="6213930" y="5357592"/>
            <a:ext cx="554023"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dk2"/>
                </a:solidFill>
                <a:latin typeface="Arial"/>
                <a:ea typeface="Arial"/>
                <a:cs typeface="Arial"/>
                <a:sym typeface="Arial"/>
              </a:defRPr>
            </a:lvl1pPr>
            <a:lvl2pPr indent="0" lvl="1" marL="0" algn="ctr">
              <a:spcBef>
                <a:spcPts val="0"/>
              </a:spcBef>
              <a:buNone/>
              <a:defRPr b="0" i="0" sz="1400" u="none" cap="none" strike="noStrike">
                <a:solidFill>
                  <a:schemeClr val="dk2"/>
                </a:solidFill>
                <a:latin typeface="Arial"/>
                <a:ea typeface="Arial"/>
                <a:cs typeface="Arial"/>
                <a:sym typeface="Arial"/>
              </a:defRPr>
            </a:lvl2pPr>
            <a:lvl3pPr indent="0" lvl="2" marL="0" algn="ctr">
              <a:spcBef>
                <a:spcPts val="0"/>
              </a:spcBef>
              <a:buNone/>
              <a:defRPr b="0" i="0" sz="1400" u="none" cap="none" strike="noStrike">
                <a:solidFill>
                  <a:schemeClr val="dk2"/>
                </a:solidFill>
                <a:latin typeface="Arial"/>
                <a:ea typeface="Arial"/>
                <a:cs typeface="Arial"/>
                <a:sym typeface="Arial"/>
              </a:defRPr>
            </a:lvl3pPr>
            <a:lvl4pPr indent="0" lvl="3" marL="0" algn="ctr">
              <a:spcBef>
                <a:spcPts val="0"/>
              </a:spcBef>
              <a:buNone/>
              <a:defRPr b="0" i="0" sz="1400" u="none" cap="none" strike="noStrike">
                <a:solidFill>
                  <a:schemeClr val="dk2"/>
                </a:solidFill>
                <a:latin typeface="Arial"/>
                <a:ea typeface="Arial"/>
                <a:cs typeface="Arial"/>
                <a:sym typeface="Arial"/>
              </a:defRPr>
            </a:lvl4pPr>
            <a:lvl5pPr indent="0" lvl="4" marL="0" algn="ctr">
              <a:spcBef>
                <a:spcPts val="0"/>
              </a:spcBef>
              <a:buNone/>
              <a:defRPr b="0" i="0" sz="1400" u="none" cap="none" strike="noStrike">
                <a:solidFill>
                  <a:schemeClr val="dk2"/>
                </a:solidFill>
                <a:latin typeface="Arial"/>
                <a:ea typeface="Arial"/>
                <a:cs typeface="Arial"/>
                <a:sym typeface="Arial"/>
              </a:defRPr>
            </a:lvl5pPr>
            <a:lvl6pPr indent="0" lvl="5" marL="0" algn="ctr">
              <a:spcBef>
                <a:spcPts val="0"/>
              </a:spcBef>
              <a:buNone/>
              <a:defRPr b="0" i="0" sz="1400" u="none" cap="none" strike="noStrike">
                <a:solidFill>
                  <a:schemeClr val="dk2"/>
                </a:solidFill>
                <a:latin typeface="Arial"/>
                <a:ea typeface="Arial"/>
                <a:cs typeface="Arial"/>
                <a:sym typeface="Arial"/>
              </a:defRPr>
            </a:lvl6pPr>
            <a:lvl7pPr indent="0" lvl="6" marL="0" algn="ctr">
              <a:spcBef>
                <a:spcPts val="0"/>
              </a:spcBef>
              <a:buNone/>
              <a:defRPr b="0" i="0" sz="1400" u="none" cap="none" strike="noStrike">
                <a:solidFill>
                  <a:schemeClr val="dk2"/>
                </a:solidFill>
                <a:latin typeface="Arial"/>
                <a:ea typeface="Arial"/>
                <a:cs typeface="Arial"/>
                <a:sym typeface="Arial"/>
              </a:defRPr>
            </a:lvl7pPr>
            <a:lvl8pPr indent="0" lvl="7" marL="0" algn="ctr">
              <a:spcBef>
                <a:spcPts val="0"/>
              </a:spcBef>
              <a:buNone/>
              <a:defRPr b="0" i="0" sz="1400" u="none" cap="none" strike="noStrike">
                <a:solidFill>
                  <a:schemeClr val="dk2"/>
                </a:solidFill>
                <a:latin typeface="Arial"/>
                <a:ea typeface="Arial"/>
                <a:cs typeface="Arial"/>
                <a:sym typeface="Arial"/>
              </a:defRPr>
            </a:lvl8pPr>
            <a:lvl9pPr indent="0" lvl="8" marL="0" algn="ctr">
              <a:spcBef>
                <a:spcPts val="0"/>
              </a:spcBef>
              <a:buNone/>
              <a:defRPr b="0" i="0" sz="1400" u="none" cap="none" strike="noStrike">
                <a:solidFill>
                  <a:schemeClr val="dk2"/>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43" name="Shape 43"/>
        <p:cNvGrpSpPr/>
        <p:nvPr/>
      </p:nvGrpSpPr>
      <p:grpSpPr>
        <a:xfrm>
          <a:off x="0" y="0"/>
          <a:ext cx="0" cy="0"/>
          <a:chOff x="0" y="0"/>
          <a:chExt cx="0" cy="0"/>
        </a:xfrm>
      </p:grpSpPr>
      <p:sp>
        <p:nvSpPr>
          <p:cNvPr id="44" name="Google Shape;44;p23"/>
          <p:cNvSpPr txBox="1"/>
          <p:nvPr>
            <p:ph type="title"/>
          </p:nvPr>
        </p:nvSpPr>
        <p:spPr>
          <a:xfrm>
            <a:off x="1444979" y="2239430"/>
            <a:ext cx="6254044" cy="1362075"/>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4000"/>
              <a:buFont typeface="Constantia"/>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3"/>
          <p:cNvSpPr txBox="1"/>
          <p:nvPr>
            <p:ph idx="1" type="body"/>
          </p:nvPr>
        </p:nvSpPr>
        <p:spPr>
          <a:xfrm>
            <a:off x="1456267" y="3725334"/>
            <a:ext cx="6231467" cy="1309511"/>
          </a:xfrm>
          <a:prstGeom prst="rect">
            <a:avLst/>
          </a:prstGeom>
          <a:noFill/>
          <a:ln>
            <a:noFill/>
          </a:ln>
        </p:spPr>
        <p:txBody>
          <a:bodyPr anchorCtr="0" anchor="t" bIns="45700" lIns="91425" spcFirstLastPara="1" rIns="91425" wrap="square" tIns="45700">
            <a:normAutofit/>
          </a:bodyPr>
          <a:lstStyle>
            <a:lvl1pPr indent="-228600" lvl="0" marL="457200" algn="ctr">
              <a:spcBef>
                <a:spcPts val="400"/>
              </a:spcBef>
              <a:spcAft>
                <a:spcPts val="0"/>
              </a:spcAft>
              <a:buSzPts val="1700"/>
              <a:buNone/>
              <a:defRPr sz="2000">
                <a:solidFill>
                  <a:schemeClr val="dk2"/>
                </a:solidFill>
              </a:defRPr>
            </a:lvl1pPr>
            <a:lvl2pPr indent="-228600" lvl="1" marL="914400" algn="l">
              <a:spcBef>
                <a:spcPts val="360"/>
              </a:spcBef>
              <a:spcAft>
                <a:spcPts val="0"/>
              </a:spcAft>
              <a:buSzPts val="1530"/>
              <a:buNone/>
              <a:defRPr sz="1800">
                <a:solidFill>
                  <a:srgbClr val="888888"/>
                </a:solidFill>
              </a:defRPr>
            </a:lvl2pPr>
            <a:lvl3pPr indent="-228600" lvl="2" marL="1371600" algn="l">
              <a:spcBef>
                <a:spcPts val="320"/>
              </a:spcBef>
              <a:spcAft>
                <a:spcPts val="0"/>
              </a:spcAft>
              <a:buSzPts val="1360"/>
              <a:buNone/>
              <a:defRPr sz="1600">
                <a:solidFill>
                  <a:srgbClr val="888888"/>
                </a:solidFill>
              </a:defRPr>
            </a:lvl3pPr>
            <a:lvl4pPr indent="-228600" lvl="3" marL="1828800" algn="l">
              <a:spcBef>
                <a:spcPts val="280"/>
              </a:spcBef>
              <a:spcAft>
                <a:spcPts val="0"/>
              </a:spcAft>
              <a:buSzPts val="1190"/>
              <a:buNone/>
              <a:defRPr sz="1400">
                <a:solidFill>
                  <a:srgbClr val="888888"/>
                </a:solidFill>
              </a:defRPr>
            </a:lvl4pPr>
            <a:lvl5pPr indent="-228600" lvl="4" marL="2286000" algn="l">
              <a:spcBef>
                <a:spcPts val="280"/>
              </a:spcBef>
              <a:spcAft>
                <a:spcPts val="0"/>
              </a:spcAft>
              <a:buSzPts val="1190"/>
              <a:buNone/>
              <a:defRPr sz="1400">
                <a:solidFill>
                  <a:srgbClr val="888888"/>
                </a:solidFill>
              </a:defRPr>
            </a:lvl5pPr>
            <a:lvl6pPr indent="-228600" lvl="5" marL="2743200" algn="l">
              <a:spcBef>
                <a:spcPts val="280"/>
              </a:spcBef>
              <a:spcAft>
                <a:spcPts val="0"/>
              </a:spcAft>
              <a:buSzPts val="1190"/>
              <a:buNone/>
              <a:defRPr sz="1400">
                <a:solidFill>
                  <a:srgbClr val="888888"/>
                </a:solidFill>
              </a:defRPr>
            </a:lvl6pPr>
            <a:lvl7pPr indent="-228600" lvl="6" marL="3200400" algn="l">
              <a:spcBef>
                <a:spcPts val="280"/>
              </a:spcBef>
              <a:spcAft>
                <a:spcPts val="0"/>
              </a:spcAft>
              <a:buSzPts val="1190"/>
              <a:buNone/>
              <a:defRPr sz="1400">
                <a:solidFill>
                  <a:srgbClr val="888888"/>
                </a:solidFill>
              </a:defRPr>
            </a:lvl7pPr>
            <a:lvl8pPr indent="-228600" lvl="7" marL="3657600" algn="l">
              <a:spcBef>
                <a:spcPts val="280"/>
              </a:spcBef>
              <a:spcAft>
                <a:spcPts val="0"/>
              </a:spcAft>
              <a:buSzPts val="1190"/>
              <a:buNone/>
              <a:defRPr sz="1400">
                <a:solidFill>
                  <a:srgbClr val="888888"/>
                </a:solidFill>
              </a:defRPr>
            </a:lvl8pPr>
            <a:lvl9pPr indent="-228600" lvl="8" marL="4114800" algn="l">
              <a:spcBef>
                <a:spcPts val="280"/>
              </a:spcBef>
              <a:spcAft>
                <a:spcPts val="0"/>
              </a:spcAft>
              <a:buSzPts val="1190"/>
              <a:buNone/>
              <a:defRPr sz="1400">
                <a:solidFill>
                  <a:srgbClr val="888888"/>
                </a:solidFill>
              </a:defRPr>
            </a:lvl9pPr>
          </a:lstStyle>
          <a:p/>
        </p:txBody>
      </p:sp>
      <p:sp>
        <p:nvSpPr>
          <p:cNvPr id="46" name="Google Shape;46;p23"/>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3"/>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3"/>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49" name="Shape 49"/>
        <p:cNvGrpSpPr/>
        <p:nvPr/>
      </p:nvGrpSpPr>
      <p:grpSpPr>
        <a:xfrm>
          <a:off x="0" y="0"/>
          <a:ext cx="0" cy="0"/>
          <a:chOff x="0" y="0"/>
          <a:chExt cx="0" cy="0"/>
        </a:xfrm>
      </p:grpSpPr>
      <p:sp>
        <p:nvSpPr>
          <p:cNvPr id="50" name="Google Shape;50;p24"/>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4"/>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4"/>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4"/>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
        <p:nvSpPr>
          <p:cNvPr id="54" name="Google Shape;54;p24"/>
          <p:cNvSpPr txBox="1"/>
          <p:nvPr>
            <p:ph idx="1" type="body"/>
          </p:nvPr>
        </p:nvSpPr>
        <p:spPr>
          <a:xfrm>
            <a:off x="1298448" y="2121407"/>
            <a:ext cx="3200400" cy="3602736"/>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O"/>
              <a:defRPr/>
            </a:lvl1pPr>
            <a:lvl2pPr indent="-325755" lvl="1" marL="914400" algn="l">
              <a:spcBef>
                <a:spcPts val="360"/>
              </a:spcBef>
              <a:spcAft>
                <a:spcPts val="0"/>
              </a:spcAft>
              <a:buSzPts val="1530"/>
              <a:buChar char="O"/>
              <a:defRPr/>
            </a:lvl2pPr>
            <a:lvl3pPr indent="-325755" lvl="2" marL="1371600" algn="l">
              <a:spcBef>
                <a:spcPts val="360"/>
              </a:spcBef>
              <a:spcAft>
                <a:spcPts val="0"/>
              </a:spcAft>
              <a:buSzPts val="1530"/>
              <a:buChar char="O"/>
              <a:defRPr/>
            </a:lvl3pPr>
            <a:lvl4pPr indent="-325755" lvl="3" marL="1828800" algn="l">
              <a:spcBef>
                <a:spcPts val="360"/>
              </a:spcBef>
              <a:spcAft>
                <a:spcPts val="0"/>
              </a:spcAft>
              <a:buSzPts val="1530"/>
              <a:buChar char="O"/>
              <a:defRPr/>
            </a:lvl4pPr>
            <a:lvl5pPr indent="-325754" lvl="4" marL="2286000" algn="l">
              <a:spcBef>
                <a:spcPts val="360"/>
              </a:spcBef>
              <a:spcAft>
                <a:spcPts val="0"/>
              </a:spcAft>
              <a:buSzPts val="1530"/>
              <a:buChar char="O"/>
              <a:defRPr/>
            </a:lvl5pPr>
            <a:lvl6pPr indent="-325754" lvl="5" marL="2743200" algn="l">
              <a:spcBef>
                <a:spcPts val="360"/>
              </a:spcBef>
              <a:spcAft>
                <a:spcPts val="0"/>
              </a:spcAft>
              <a:buSzPts val="1530"/>
              <a:buChar char="O"/>
              <a:defRPr/>
            </a:lvl6pPr>
            <a:lvl7pPr indent="-325754" lvl="6" marL="3200400" algn="l">
              <a:spcBef>
                <a:spcPts val="360"/>
              </a:spcBef>
              <a:spcAft>
                <a:spcPts val="0"/>
              </a:spcAft>
              <a:buSzPts val="1530"/>
              <a:buChar char="O"/>
              <a:defRPr/>
            </a:lvl7pPr>
            <a:lvl8pPr indent="-325754" lvl="7" marL="3657600" algn="l">
              <a:spcBef>
                <a:spcPts val="360"/>
              </a:spcBef>
              <a:spcAft>
                <a:spcPts val="0"/>
              </a:spcAft>
              <a:buSzPts val="1530"/>
              <a:buChar char="O"/>
              <a:defRPr/>
            </a:lvl8pPr>
            <a:lvl9pPr indent="-325754" lvl="8" marL="4114800" algn="l">
              <a:spcBef>
                <a:spcPts val="360"/>
              </a:spcBef>
              <a:spcAft>
                <a:spcPts val="0"/>
              </a:spcAft>
              <a:buSzPts val="1530"/>
              <a:buChar char="O"/>
              <a:defRPr/>
            </a:lvl9pPr>
          </a:lstStyle>
          <a:p/>
        </p:txBody>
      </p:sp>
      <p:sp>
        <p:nvSpPr>
          <p:cNvPr id="55" name="Google Shape;55;p24"/>
          <p:cNvSpPr txBox="1"/>
          <p:nvPr>
            <p:ph idx="2" type="body"/>
          </p:nvPr>
        </p:nvSpPr>
        <p:spPr>
          <a:xfrm>
            <a:off x="4663440" y="2119313"/>
            <a:ext cx="3200400" cy="3605212"/>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O"/>
              <a:defRPr/>
            </a:lvl1pPr>
            <a:lvl2pPr indent="-325755" lvl="1" marL="914400" algn="l">
              <a:spcBef>
                <a:spcPts val="360"/>
              </a:spcBef>
              <a:spcAft>
                <a:spcPts val="0"/>
              </a:spcAft>
              <a:buSzPts val="1530"/>
              <a:buChar char="O"/>
              <a:defRPr/>
            </a:lvl2pPr>
            <a:lvl3pPr indent="-325755" lvl="2" marL="1371600" algn="l">
              <a:spcBef>
                <a:spcPts val="360"/>
              </a:spcBef>
              <a:spcAft>
                <a:spcPts val="0"/>
              </a:spcAft>
              <a:buSzPts val="1530"/>
              <a:buChar char="O"/>
              <a:defRPr/>
            </a:lvl3pPr>
            <a:lvl4pPr indent="-325755" lvl="3" marL="1828800" algn="l">
              <a:spcBef>
                <a:spcPts val="360"/>
              </a:spcBef>
              <a:spcAft>
                <a:spcPts val="0"/>
              </a:spcAft>
              <a:buSzPts val="1530"/>
              <a:buChar char="O"/>
              <a:defRPr/>
            </a:lvl4pPr>
            <a:lvl5pPr indent="-325754" lvl="4" marL="2286000" algn="l">
              <a:spcBef>
                <a:spcPts val="360"/>
              </a:spcBef>
              <a:spcAft>
                <a:spcPts val="0"/>
              </a:spcAft>
              <a:buSzPts val="1530"/>
              <a:buChar char="O"/>
              <a:defRPr/>
            </a:lvl5pPr>
            <a:lvl6pPr indent="-325754" lvl="5" marL="2743200" algn="l">
              <a:spcBef>
                <a:spcPts val="360"/>
              </a:spcBef>
              <a:spcAft>
                <a:spcPts val="0"/>
              </a:spcAft>
              <a:buSzPts val="1530"/>
              <a:buChar char="O"/>
              <a:defRPr/>
            </a:lvl6pPr>
            <a:lvl7pPr indent="-325754" lvl="6" marL="3200400" algn="l">
              <a:spcBef>
                <a:spcPts val="360"/>
              </a:spcBef>
              <a:spcAft>
                <a:spcPts val="0"/>
              </a:spcAft>
              <a:buSzPts val="1530"/>
              <a:buChar char="O"/>
              <a:defRPr/>
            </a:lvl7pPr>
            <a:lvl8pPr indent="-325754" lvl="7" marL="3657600" algn="l">
              <a:spcBef>
                <a:spcPts val="360"/>
              </a:spcBef>
              <a:spcAft>
                <a:spcPts val="0"/>
              </a:spcAft>
              <a:buSzPts val="1530"/>
              <a:buChar char="O"/>
              <a:defRPr/>
            </a:lvl8pPr>
            <a:lvl9pPr indent="-325754" lvl="8" marL="4114800" algn="l">
              <a:spcBef>
                <a:spcPts val="360"/>
              </a:spcBef>
              <a:spcAft>
                <a:spcPts val="0"/>
              </a:spcAft>
              <a:buSzPts val="1530"/>
              <a:buChar char="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56" name="Shape 56"/>
        <p:cNvGrpSpPr/>
        <p:nvPr/>
      </p:nvGrpSpPr>
      <p:grpSpPr>
        <a:xfrm>
          <a:off x="0" y="0"/>
          <a:ext cx="0" cy="0"/>
          <a:chOff x="0" y="0"/>
          <a:chExt cx="0" cy="0"/>
        </a:xfrm>
      </p:grpSpPr>
      <p:sp>
        <p:nvSpPr>
          <p:cNvPr id="57" name="Google Shape;57;p25"/>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onstantia"/>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25"/>
          <p:cNvSpPr txBox="1"/>
          <p:nvPr>
            <p:ph idx="1" type="body"/>
          </p:nvPr>
        </p:nvSpPr>
        <p:spPr>
          <a:xfrm>
            <a:off x="1557869" y="2122312"/>
            <a:ext cx="2939521" cy="820208"/>
          </a:xfrm>
          <a:prstGeom prst="rect">
            <a:avLst/>
          </a:prstGeom>
          <a:noFill/>
          <a:ln>
            <a:noFill/>
          </a:ln>
        </p:spPr>
        <p:txBody>
          <a:bodyPr anchorCtr="0" anchor="b" bIns="45700" lIns="91425" spcFirstLastPara="1" rIns="91425" wrap="square" tIns="45700">
            <a:normAutofit/>
          </a:bodyPr>
          <a:lstStyle>
            <a:lvl1pPr indent="-228600" lvl="0" marL="457200" algn="ctr">
              <a:spcBef>
                <a:spcPts val="400"/>
              </a:spcBef>
              <a:spcAft>
                <a:spcPts val="0"/>
              </a:spcAft>
              <a:buSzPts val="1700"/>
              <a:buNone/>
              <a:defRPr b="1" sz="2000">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530"/>
              <a:buNone/>
              <a:defRPr b="1" sz="1800"/>
            </a:lvl3pPr>
            <a:lvl4pPr indent="-228600" lvl="3" marL="1828800" algn="l">
              <a:spcBef>
                <a:spcPts val="320"/>
              </a:spcBef>
              <a:spcAft>
                <a:spcPts val="0"/>
              </a:spcAft>
              <a:buSzPts val="1360"/>
              <a:buNone/>
              <a:defRPr b="1" sz="1600"/>
            </a:lvl4pPr>
            <a:lvl5pPr indent="-228600" lvl="4" marL="2286000" algn="l">
              <a:spcBef>
                <a:spcPts val="320"/>
              </a:spcBef>
              <a:spcAft>
                <a:spcPts val="0"/>
              </a:spcAft>
              <a:buSzPts val="1360"/>
              <a:buNone/>
              <a:defRPr b="1" sz="1600"/>
            </a:lvl5pPr>
            <a:lvl6pPr indent="-228600" lvl="5" marL="2743200" algn="l">
              <a:spcBef>
                <a:spcPts val="320"/>
              </a:spcBef>
              <a:spcAft>
                <a:spcPts val="0"/>
              </a:spcAft>
              <a:buSzPts val="1360"/>
              <a:buNone/>
              <a:defRPr b="1" sz="1600"/>
            </a:lvl6pPr>
            <a:lvl7pPr indent="-228600" lvl="6" marL="3200400" algn="l">
              <a:spcBef>
                <a:spcPts val="320"/>
              </a:spcBef>
              <a:spcAft>
                <a:spcPts val="0"/>
              </a:spcAft>
              <a:buSzPts val="1360"/>
              <a:buNone/>
              <a:defRPr b="1" sz="1600"/>
            </a:lvl7pPr>
            <a:lvl8pPr indent="-228600" lvl="7" marL="3657600" algn="l">
              <a:spcBef>
                <a:spcPts val="320"/>
              </a:spcBef>
              <a:spcAft>
                <a:spcPts val="0"/>
              </a:spcAft>
              <a:buSzPts val="1360"/>
              <a:buNone/>
              <a:defRPr b="1" sz="1600"/>
            </a:lvl8pPr>
            <a:lvl9pPr indent="-228600" lvl="8" marL="4114800" algn="l">
              <a:spcBef>
                <a:spcPts val="320"/>
              </a:spcBef>
              <a:spcAft>
                <a:spcPts val="0"/>
              </a:spcAft>
              <a:buSzPts val="1360"/>
              <a:buNone/>
              <a:defRPr b="1" sz="1600"/>
            </a:lvl9pPr>
          </a:lstStyle>
          <a:p/>
        </p:txBody>
      </p:sp>
      <p:sp>
        <p:nvSpPr>
          <p:cNvPr id="59" name="Google Shape;59;p25"/>
          <p:cNvSpPr txBox="1"/>
          <p:nvPr>
            <p:ph idx="2" type="body"/>
          </p:nvPr>
        </p:nvSpPr>
        <p:spPr>
          <a:xfrm>
            <a:off x="4910669" y="2122311"/>
            <a:ext cx="2944368" cy="822960"/>
          </a:xfrm>
          <a:prstGeom prst="rect">
            <a:avLst/>
          </a:prstGeom>
          <a:noFill/>
          <a:ln>
            <a:noFill/>
          </a:ln>
        </p:spPr>
        <p:txBody>
          <a:bodyPr anchorCtr="0" anchor="b" bIns="45700" lIns="91425" spcFirstLastPara="1" rIns="91425" wrap="square" tIns="45700">
            <a:normAutofit/>
          </a:bodyPr>
          <a:lstStyle>
            <a:lvl1pPr indent="-228600" lvl="0" marL="457200" algn="ctr">
              <a:spcBef>
                <a:spcPts val="400"/>
              </a:spcBef>
              <a:spcAft>
                <a:spcPts val="0"/>
              </a:spcAft>
              <a:buSzPts val="1700"/>
              <a:buNone/>
              <a:defRPr b="1" sz="2000">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530"/>
              <a:buNone/>
              <a:defRPr b="1" sz="1800"/>
            </a:lvl3pPr>
            <a:lvl4pPr indent="-228600" lvl="3" marL="1828800" algn="l">
              <a:spcBef>
                <a:spcPts val="320"/>
              </a:spcBef>
              <a:spcAft>
                <a:spcPts val="0"/>
              </a:spcAft>
              <a:buSzPts val="1360"/>
              <a:buNone/>
              <a:defRPr b="1" sz="1600"/>
            </a:lvl4pPr>
            <a:lvl5pPr indent="-228600" lvl="4" marL="2286000" algn="l">
              <a:spcBef>
                <a:spcPts val="320"/>
              </a:spcBef>
              <a:spcAft>
                <a:spcPts val="0"/>
              </a:spcAft>
              <a:buSzPts val="1360"/>
              <a:buNone/>
              <a:defRPr b="1" sz="1600"/>
            </a:lvl5pPr>
            <a:lvl6pPr indent="-228600" lvl="5" marL="2743200" algn="l">
              <a:spcBef>
                <a:spcPts val="320"/>
              </a:spcBef>
              <a:spcAft>
                <a:spcPts val="0"/>
              </a:spcAft>
              <a:buSzPts val="1360"/>
              <a:buNone/>
              <a:defRPr b="1" sz="1600"/>
            </a:lvl6pPr>
            <a:lvl7pPr indent="-228600" lvl="6" marL="3200400" algn="l">
              <a:spcBef>
                <a:spcPts val="320"/>
              </a:spcBef>
              <a:spcAft>
                <a:spcPts val="0"/>
              </a:spcAft>
              <a:buSzPts val="1360"/>
              <a:buNone/>
              <a:defRPr b="1" sz="1600"/>
            </a:lvl7pPr>
            <a:lvl8pPr indent="-228600" lvl="7" marL="3657600" algn="l">
              <a:spcBef>
                <a:spcPts val="320"/>
              </a:spcBef>
              <a:spcAft>
                <a:spcPts val="0"/>
              </a:spcAft>
              <a:buSzPts val="1360"/>
              <a:buNone/>
              <a:defRPr b="1" sz="1600"/>
            </a:lvl8pPr>
            <a:lvl9pPr indent="-228600" lvl="8" marL="4114800" algn="l">
              <a:spcBef>
                <a:spcPts val="320"/>
              </a:spcBef>
              <a:spcAft>
                <a:spcPts val="0"/>
              </a:spcAft>
              <a:buSzPts val="1360"/>
              <a:buNone/>
              <a:defRPr b="1" sz="1600"/>
            </a:lvl9pPr>
          </a:lstStyle>
          <a:p/>
        </p:txBody>
      </p:sp>
      <p:sp>
        <p:nvSpPr>
          <p:cNvPr id="60" name="Google Shape;60;p25"/>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25"/>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25"/>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
        <p:nvSpPr>
          <p:cNvPr id="63" name="Google Shape;63;p25"/>
          <p:cNvSpPr txBox="1"/>
          <p:nvPr>
            <p:ph idx="3" type="body"/>
          </p:nvPr>
        </p:nvSpPr>
        <p:spPr>
          <a:xfrm>
            <a:off x="1298448" y="2944368"/>
            <a:ext cx="3227832" cy="2779776"/>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O"/>
              <a:defRPr/>
            </a:lvl1pPr>
            <a:lvl2pPr indent="-325755" lvl="1" marL="914400" algn="l">
              <a:spcBef>
                <a:spcPts val="360"/>
              </a:spcBef>
              <a:spcAft>
                <a:spcPts val="0"/>
              </a:spcAft>
              <a:buSzPts val="1530"/>
              <a:buChar char="O"/>
              <a:defRPr/>
            </a:lvl2pPr>
            <a:lvl3pPr indent="-325755" lvl="2" marL="1371600" algn="l">
              <a:spcBef>
                <a:spcPts val="360"/>
              </a:spcBef>
              <a:spcAft>
                <a:spcPts val="0"/>
              </a:spcAft>
              <a:buSzPts val="1530"/>
              <a:buChar char="O"/>
              <a:defRPr/>
            </a:lvl3pPr>
            <a:lvl4pPr indent="-325755" lvl="3" marL="1828800" algn="l">
              <a:spcBef>
                <a:spcPts val="360"/>
              </a:spcBef>
              <a:spcAft>
                <a:spcPts val="0"/>
              </a:spcAft>
              <a:buSzPts val="1530"/>
              <a:buChar char="O"/>
              <a:defRPr/>
            </a:lvl4pPr>
            <a:lvl5pPr indent="-325754" lvl="4" marL="2286000" algn="l">
              <a:spcBef>
                <a:spcPts val="360"/>
              </a:spcBef>
              <a:spcAft>
                <a:spcPts val="0"/>
              </a:spcAft>
              <a:buSzPts val="1530"/>
              <a:buChar char="O"/>
              <a:defRPr/>
            </a:lvl5pPr>
            <a:lvl6pPr indent="-325754" lvl="5" marL="2743200" algn="l">
              <a:spcBef>
                <a:spcPts val="360"/>
              </a:spcBef>
              <a:spcAft>
                <a:spcPts val="0"/>
              </a:spcAft>
              <a:buSzPts val="1530"/>
              <a:buChar char="O"/>
              <a:defRPr/>
            </a:lvl6pPr>
            <a:lvl7pPr indent="-325754" lvl="6" marL="3200400" algn="l">
              <a:spcBef>
                <a:spcPts val="360"/>
              </a:spcBef>
              <a:spcAft>
                <a:spcPts val="0"/>
              </a:spcAft>
              <a:buSzPts val="1530"/>
              <a:buChar char="O"/>
              <a:defRPr/>
            </a:lvl7pPr>
            <a:lvl8pPr indent="-325754" lvl="7" marL="3657600" algn="l">
              <a:spcBef>
                <a:spcPts val="360"/>
              </a:spcBef>
              <a:spcAft>
                <a:spcPts val="0"/>
              </a:spcAft>
              <a:buSzPts val="1530"/>
              <a:buChar char="O"/>
              <a:defRPr/>
            </a:lvl8pPr>
            <a:lvl9pPr indent="-325754" lvl="8" marL="4114800" algn="l">
              <a:spcBef>
                <a:spcPts val="360"/>
              </a:spcBef>
              <a:spcAft>
                <a:spcPts val="0"/>
              </a:spcAft>
              <a:buSzPts val="1530"/>
              <a:buChar char="O"/>
              <a:defRPr/>
            </a:lvl9pPr>
          </a:lstStyle>
          <a:p/>
        </p:txBody>
      </p:sp>
      <p:sp>
        <p:nvSpPr>
          <p:cNvPr id="64" name="Google Shape;64;p25"/>
          <p:cNvSpPr txBox="1"/>
          <p:nvPr>
            <p:ph idx="4" type="body"/>
          </p:nvPr>
        </p:nvSpPr>
        <p:spPr>
          <a:xfrm>
            <a:off x="4645151" y="2944813"/>
            <a:ext cx="3227832" cy="2779776"/>
          </a:xfrm>
          <a:prstGeom prst="rect">
            <a:avLst/>
          </a:prstGeom>
          <a:noFill/>
          <a:ln>
            <a:noFill/>
          </a:ln>
        </p:spPr>
        <p:txBody>
          <a:bodyPr anchorCtr="0" anchor="t" bIns="45700" lIns="91425" spcFirstLastPara="1" rIns="91425" wrap="square" tIns="45700">
            <a:normAutofit/>
          </a:bodyPr>
          <a:lstStyle>
            <a:lvl1pPr indent="-325755" lvl="0" marL="457200" algn="l">
              <a:spcBef>
                <a:spcPts val="360"/>
              </a:spcBef>
              <a:spcAft>
                <a:spcPts val="0"/>
              </a:spcAft>
              <a:buSzPts val="1530"/>
              <a:buChar char="O"/>
              <a:defRPr/>
            </a:lvl1pPr>
            <a:lvl2pPr indent="-325755" lvl="1" marL="914400" algn="l">
              <a:spcBef>
                <a:spcPts val="360"/>
              </a:spcBef>
              <a:spcAft>
                <a:spcPts val="0"/>
              </a:spcAft>
              <a:buSzPts val="1530"/>
              <a:buChar char="O"/>
              <a:defRPr/>
            </a:lvl2pPr>
            <a:lvl3pPr indent="-325755" lvl="2" marL="1371600" algn="l">
              <a:spcBef>
                <a:spcPts val="360"/>
              </a:spcBef>
              <a:spcAft>
                <a:spcPts val="0"/>
              </a:spcAft>
              <a:buSzPts val="1530"/>
              <a:buChar char="O"/>
              <a:defRPr/>
            </a:lvl3pPr>
            <a:lvl4pPr indent="-325755" lvl="3" marL="1828800" algn="l">
              <a:spcBef>
                <a:spcPts val="360"/>
              </a:spcBef>
              <a:spcAft>
                <a:spcPts val="0"/>
              </a:spcAft>
              <a:buSzPts val="1530"/>
              <a:buChar char="O"/>
              <a:defRPr/>
            </a:lvl4pPr>
            <a:lvl5pPr indent="-325754" lvl="4" marL="2286000" algn="l">
              <a:spcBef>
                <a:spcPts val="360"/>
              </a:spcBef>
              <a:spcAft>
                <a:spcPts val="0"/>
              </a:spcAft>
              <a:buSzPts val="1530"/>
              <a:buChar char="O"/>
              <a:defRPr/>
            </a:lvl5pPr>
            <a:lvl6pPr indent="-325754" lvl="5" marL="2743200" algn="l">
              <a:spcBef>
                <a:spcPts val="360"/>
              </a:spcBef>
              <a:spcAft>
                <a:spcPts val="0"/>
              </a:spcAft>
              <a:buSzPts val="1530"/>
              <a:buChar char="O"/>
              <a:defRPr/>
            </a:lvl6pPr>
            <a:lvl7pPr indent="-325754" lvl="6" marL="3200400" algn="l">
              <a:spcBef>
                <a:spcPts val="360"/>
              </a:spcBef>
              <a:spcAft>
                <a:spcPts val="0"/>
              </a:spcAft>
              <a:buSzPts val="1530"/>
              <a:buChar char="O"/>
              <a:defRPr/>
            </a:lvl7pPr>
            <a:lvl8pPr indent="-325754" lvl="7" marL="3657600" algn="l">
              <a:spcBef>
                <a:spcPts val="360"/>
              </a:spcBef>
              <a:spcAft>
                <a:spcPts val="0"/>
              </a:spcAft>
              <a:buSzPts val="1530"/>
              <a:buChar char="O"/>
              <a:defRPr/>
            </a:lvl8pPr>
            <a:lvl9pPr indent="-325754" lvl="8" marL="4114800" algn="l">
              <a:spcBef>
                <a:spcPts val="360"/>
              </a:spcBef>
              <a:spcAft>
                <a:spcPts val="0"/>
              </a:spcAft>
              <a:buSzPts val="1530"/>
              <a:buChar char="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65" name="Shape 65"/>
        <p:cNvGrpSpPr/>
        <p:nvPr/>
      </p:nvGrpSpPr>
      <p:grpSpPr>
        <a:xfrm>
          <a:off x="0" y="0"/>
          <a:ext cx="0" cy="0"/>
          <a:chOff x="0" y="0"/>
          <a:chExt cx="0" cy="0"/>
        </a:xfrm>
      </p:grpSpPr>
      <p:sp>
        <p:nvSpPr>
          <p:cNvPr id="66" name="Google Shape;66;p26"/>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6"/>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26"/>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6"/>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showMasterSp="0" type="objTx">
  <p:cSld name="OBJECT_WITH_CAPTION_TEXT">
    <p:spTree>
      <p:nvGrpSpPr>
        <p:cNvPr id="70" name="Shape 70"/>
        <p:cNvGrpSpPr/>
        <p:nvPr/>
      </p:nvGrpSpPr>
      <p:grpSpPr>
        <a:xfrm>
          <a:off x="0" y="0"/>
          <a:ext cx="0" cy="0"/>
          <a:chOff x="0" y="0"/>
          <a:chExt cx="0" cy="0"/>
        </a:xfrm>
      </p:grpSpPr>
      <p:grpSp>
        <p:nvGrpSpPr>
          <p:cNvPr id="71" name="Google Shape;71;p27"/>
          <p:cNvGrpSpPr/>
          <p:nvPr/>
        </p:nvGrpSpPr>
        <p:grpSpPr>
          <a:xfrm>
            <a:off x="0" y="0"/>
            <a:ext cx="9144000" cy="6858000"/>
            <a:chOff x="0" y="0"/>
            <a:chExt cx="9144000" cy="6858000"/>
          </a:xfrm>
        </p:grpSpPr>
        <p:sp>
          <p:nvSpPr>
            <p:cNvPr id="72" name="Google Shape;72;p27"/>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73" name="Google Shape;73;p27"/>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grpSp>
      <p:sp>
        <p:nvSpPr>
          <p:cNvPr id="74" name="Google Shape;74;p27"/>
          <p:cNvSpPr/>
          <p:nvPr/>
        </p:nvSpPr>
        <p:spPr>
          <a:xfrm rot="10800000">
            <a:off x="632177" y="6058038"/>
            <a:ext cx="7721601" cy="537210"/>
          </a:xfrm>
          <a:custGeom>
            <a:rect b="b" l="l" r="r" t="t"/>
            <a:pathLst>
              <a:path extrusionOk="0" h="495300" w="795528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75" name="Google Shape;75;p27"/>
          <p:cNvSpPr/>
          <p:nvPr/>
        </p:nvSpPr>
        <p:spPr>
          <a:xfrm rot="60000">
            <a:off x="4468872" y="605163"/>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76" name="Google Shape;76;p27"/>
          <p:cNvSpPr/>
          <p:nvPr/>
        </p:nvSpPr>
        <p:spPr>
          <a:xfrm rot="60000">
            <a:off x="4471416" y="603504"/>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77" name="Google Shape;77;p27"/>
          <p:cNvSpPr/>
          <p:nvPr/>
        </p:nvSpPr>
        <p:spPr>
          <a:xfrm rot="-60000">
            <a:off x="749204" y="576868"/>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78" name="Google Shape;78;p27"/>
          <p:cNvSpPr/>
          <p:nvPr/>
        </p:nvSpPr>
        <p:spPr>
          <a:xfrm rot="-60000">
            <a:off x="749808" y="576072"/>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pic>
        <p:nvPicPr>
          <p:cNvPr descr="C:\Users\Administrator\Desktop\Pushpin Dev\Assets\pushpinLeft.png" id="79" name="Google Shape;79;p27"/>
          <p:cNvPicPr preferRelativeResize="0"/>
          <p:nvPr/>
        </p:nvPicPr>
        <p:blipFill rotWithShape="1">
          <a:blip r:embed="rId3">
            <a:alphaModFix/>
          </a:blip>
          <a:srcRect b="0" l="0" r="0" t="0"/>
          <a:stretch/>
        </p:blipFill>
        <p:spPr>
          <a:xfrm rot="1435684">
            <a:off x="2371106" y="293953"/>
            <a:ext cx="567831" cy="567830"/>
          </a:xfrm>
          <a:prstGeom prst="rect">
            <a:avLst/>
          </a:prstGeom>
          <a:noFill/>
          <a:ln>
            <a:noFill/>
          </a:ln>
        </p:spPr>
      </p:pic>
      <p:pic>
        <p:nvPicPr>
          <p:cNvPr descr="C:\Users\Administrator\Desktop\Pushpin Dev\Assets\pushpinLeft.png" id="80" name="Google Shape;80;p27"/>
          <p:cNvPicPr preferRelativeResize="0"/>
          <p:nvPr/>
        </p:nvPicPr>
        <p:blipFill rotWithShape="1">
          <a:blip r:embed="rId3">
            <a:alphaModFix/>
          </a:blip>
          <a:srcRect b="0" l="0" r="0" t="0"/>
          <a:stretch/>
        </p:blipFill>
        <p:spPr>
          <a:xfrm rot="4096196">
            <a:off x="6279647" y="333163"/>
            <a:ext cx="566928" cy="566928"/>
          </a:xfrm>
          <a:prstGeom prst="rect">
            <a:avLst/>
          </a:prstGeom>
          <a:noFill/>
          <a:ln>
            <a:noFill/>
          </a:ln>
        </p:spPr>
      </p:pic>
      <p:sp>
        <p:nvSpPr>
          <p:cNvPr id="81" name="Google Shape;81;p27"/>
          <p:cNvSpPr txBox="1"/>
          <p:nvPr>
            <p:ph type="title"/>
          </p:nvPr>
        </p:nvSpPr>
        <p:spPr>
          <a:xfrm rot="-60000">
            <a:off x="1108976" y="2020042"/>
            <a:ext cx="3064827" cy="1503037"/>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nstantia"/>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7"/>
          <p:cNvSpPr txBox="1"/>
          <p:nvPr>
            <p:ph idx="1" type="body"/>
          </p:nvPr>
        </p:nvSpPr>
        <p:spPr>
          <a:xfrm rot="60000">
            <a:off x="4854291" y="1150993"/>
            <a:ext cx="3020792" cy="4625489"/>
          </a:xfrm>
          <a:prstGeom prst="rect">
            <a:avLst/>
          </a:prstGeom>
          <a:noFill/>
          <a:ln>
            <a:noFill/>
          </a:ln>
        </p:spPr>
        <p:txBody>
          <a:bodyPr anchorCtr="0" anchor="ctr" bIns="45700" lIns="91425" spcFirstLastPara="1" rIns="91425" wrap="square" tIns="45700">
            <a:normAutofit/>
          </a:bodyPr>
          <a:lstStyle>
            <a:lvl1pPr indent="-347345" lvl="0" marL="457200" algn="l">
              <a:spcBef>
                <a:spcPts val="440"/>
              </a:spcBef>
              <a:spcAft>
                <a:spcPts val="0"/>
              </a:spcAft>
              <a:buSzPts val="1870"/>
              <a:buChar char="O"/>
              <a:defRPr sz="2200"/>
            </a:lvl1pPr>
            <a:lvl2pPr indent="-336550" lvl="1" marL="914400" algn="l">
              <a:spcBef>
                <a:spcPts val="400"/>
              </a:spcBef>
              <a:spcAft>
                <a:spcPts val="0"/>
              </a:spcAft>
              <a:buSzPts val="1700"/>
              <a:buChar char="O"/>
              <a:defRPr sz="2000"/>
            </a:lvl2pPr>
            <a:lvl3pPr indent="-325755" lvl="2" marL="1371600" algn="l">
              <a:spcBef>
                <a:spcPts val="360"/>
              </a:spcBef>
              <a:spcAft>
                <a:spcPts val="0"/>
              </a:spcAft>
              <a:buSzPts val="1530"/>
              <a:buChar char="O"/>
              <a:defRPr sz="1800"/>
            </a:lvl3pPr>
            <a:lvl4pPr indent="-314960" lvl="3" marL="1828800" algn="l">
              <a:spcBef>
                <a:spcPts val="320"/>
              </a:spcBef>
              <a:spcAft>
                <a:spcPts val="0"/>
              </a:spcAft>
              <a:buSzPts val="1360"/>
              <a:buChar char="O"/>
              <a:defRPr sz="1600"/>
            </a:lvl4pPr>
            <a:lvl5pPr indent="-304164" lvl="4" marL="2286000" algn="l">
              <a:spcBef>
                <a:spcPts val="280"/>
              </a:spcBef>
              <a:spcAft>
                <a:spcPts val="0"/>
              </a:spcAft>
              <a:buSzPts val="1190"/>
              <a:buChar char="O"/>
              <a:defRPr sz="1400"/>
            </a:lvl5pPr>
            <a:lvl6pPr indent="-336550" lvl="5" marL="2743200" algn="l">
              <a:spcBef>
                <a:spcPts val="400"/>
              </a:spcBef>
              <a:spcAft>
                <a:spcPts val="0"/>
              </a:spcAft>
              <a:buSzPts val="1700"/>
              <a:buChar char="O"/>
              <a:defRPr sz="2000"/>
            </a:lvl6pPr>
            <a:lvl7pPr indent="-336550" lvl="6" marL="3200400" algn="l">
              <a:spcBef>
                <a:spcPts val="400"/>
              </a:spcBef>
              <a:spcAft>
                <a:spcPts val="0"/>
              </a:spcAft>
              <a:buSzPts val="1700"/>
              <a:buChar char="O"/>
              <a:defRPr sz="2000"/>
            </a:lvl7pPr>
            <a:lvl8pPr indent="-336550" lvl="7" marL="3657600" algn="l">
              <a:spcBef>
                <a:spcPts val="400"/>
              </a:spcBef>
              <a:spcAft>
                <a:spcPts val="0"/>
              </a:spcAft>
              <a:buSzPts val="1700"/>
              <a:buChar char="O"/>
              <a:defRPr sz="2000"/>
            </a:lvl8pPr>
            <a:lvl9pPr indent="-336550" lvl="8" marL="4114800" algn="l">
              <a:spcBef>
                <a:spcPts val="400"/>
              </a:spcBef>
              <a:spcAft>
                <a:spcPts val="0"/>
              </a:spcAft>
              <a:buSzPts val="1700"/>
              <a:buChar char="O"/>
              <a:defRPr sz="2000"/>
            </a:lvl9pPr>
          </a:lstStyle>
          <a:p/>
        </p:txBody>
      </p:sp>
      <p:sp>
        <p:nvSpPr>
          <p:cNvPr id="83" name="Google Shape;83;p27"/>
          <p:cNvSpPr txBox="1"/>
          <p:nvPr>
            <p:ph idx="2" type="body"/>
          </p:nvPr>
        </p:nvSpPr>
        <p:spPr>
          <a:xfrm rot="-60000">
            <a:off x="1148125" y="3623748"/>
            <a:ext cx="3048891" cy="2100400"/>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360"/>
              <a:buNone/>
              <a:defRPr sz="16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850"/>
              <a:buNone/>
              <a:defRPr sz="1000"/>
            </a:lvl3pPr>
            <a:lvl4pPr indent="-228600" lvl="3" marL="1828800" algn="l">
              <a:spcBef>
                <a:spcPts val="180"/>
              </a:spcBef>
              <a:spcAft>
                <a:spcPts val="0"/>
              </a:spcAft>
              <a:buSzPts val="765"/>
              <a:buNone/>
              <a:defRPr sz="900"/>
            </a:lvl4pPr>
            <a:lvl5pPr indent="-228600" lvl="4" marL="2286000" algn="l">
              <a:spcBef>
                <a:spcPts val="180"/>
              </a:spcBef>
              <a:spcAft>
                <a:spcPts val="0"/>
              </a:spcAft>
              <a:buSzPts val="765"/>
              <a:buNone/>
              <a:defRPr sz="900"/>
            </a:lvl5pPr>
            <a:lvl6pPr indent="-228600" lvl="5" marL="2743200" algn="l">
              <a:spcBef>
                <a:spcPts val="180"/>
              </a:spcBef>
              <a:spcAft>
                <a:spcPts val="0"/>
              </a:spcAft>
              <a:buSzPts val="765"/>
              <a:buNone/>
              <a:defRPr sz="900"/>
            </a:lvl6pPr>
            <a:lvl7pPr indent="-228600" lvl="6" marL="3200400" algn="l">
              <a:spcBef>
                <a:spcPts val="180"/>
              </a:spcBef>
              <a:spcAft>
                <a:spcPts val="0"/>
              </a:spcAft>
              <a:buSzPts val="765"/>
              <a:buNone/>
              <a:defRPr sz="900"/>
            </a:lvl7pPr>
            <a:lvl8pPr indent="-228600" lvl="7" marL="3657600" algn="l">
              <a:spcBef>
                <a:spcPts val="180"/>
              </a:spcBef>
              <a:spcAft>
                <a:spcPts val="0"/>
              </a:spcAft>
              <a:buSzPts val="765"/>
              <a:buNone/>
              <a:defRPr sz="900"/>
            </a:lvl8pPr>
            <a:lvl9pPr indent="-228600" lvl="8" marL="4114800" algn="l">
              <a:spcBef>
                <a:spcPts val="180"/>
              </a:spcBef>
              <a:spcAft>
                <a:spcPts val="0"/>
              </a:spcAft>
              <a:buSzPts val="765"/>
              <a:buNone/>
              <a:defRPr sz="900"/>
            </a:lvl9pPr>
          </a:lstStyle>
          <a:p/>
        </p:txBody>
      </p:sp>
      <p:sp>
        <p:nvSpPr>
          <p:cNvPr id="84" name="Google Shape;84;p27"/>
          <p:cNvSpPr txBox="1"/>
          <p:nvPr>
            <p:ph idx="10" type="dt"/>
          </p:nvPr>
        </p:nvSpPr>
        <p:spPr>
          <a:xfrm rot="60000">
            <a:off x="6341698" y="5885672"/>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27"/>
          <p:cNvSpPr txBox="1"/>
          <p:nvPr>
            <p:ph idx="11" type="ftr"/>
          </p:nvPr>
        </p:nvSpPr>
        <p:spPr>
          <a:xfrm rot="-60000">
            <a:off x="914554" y="5829261"/>
            <a:ext cx="352260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7"/>
          <p:cNvSpPr txBox="1"/>
          <p:nvPr>
            <p:ph idx="12" type="sldNum"/>
          </p:nvPr>
        </p:nvSpPr>
        <p:spPr>
          <a:xfrm rot="60000">
            <a:off x="7557313" y="5896961"/>
            <a:ext cx="5540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showMasterSp="0" type="picTx">
  <p:cSld name="PICTURE_WITH_CAPTION_TEXT">
    <p:spTree>
      <p:nvGrpSpPr>
        <p:cNvPr id="87" name="Shape 87"/>
        <p:cNvGrpSpPr/>
        <p:nvPr/>
      </p:nvGrpSpPr>
      <p:grpSpPr>
        <a:xfrm>
          <a:off x="0" y="0"/>
          <a:ext cx="0" cy="0"/>
          <a:chOff x="0" y="0"/>
          <a:chExt cx="0" cy="0"/>
        </a:xfrm>
      </p:grpSpPr>
      <p:grpSp>
        <p:nvGrpSpPr>
          <p:cNvPr id="88" name="Google Shape;88;p28"/>
          <p:cNvGrpSpPr/>
          <p:nvPr/>
        </p:nvGrpSpPr>
        <p:grpSpPr>
          <a:xfrm>
            <a:off x="0" y="0"/>
            <a:ext cx="9144000" cy="6858000"/>
            <a:chOff x="0" y="0"/>
            <a:chExt cx="9144000" cy="6858000"/>
          </a:xfrm>
        </p:grpSpPr>
        <p:sp>
          <p:nvSpPr>
            <p:cNvPr id="89" name="Google Shape;89;p28"/>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90" name="Google Shape;90;p28"/>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grpSp>
      <p:sp>
        <p:nvSpPr>
          <p:cNvPr id="91" name="Google Shape;91;p28"/>
          <p:cNvSpPr/>
          <p:nvPr/>
        </p:nvSpPr>
        <p:spPr>
          <a:xfrm rot="10800000">
            <a:off x="632177" y="6058038"/>
            <a:ext cx="7721601" cy="537210"/>
          </a:xfrm>
          <a:custGeom>
            <a:rect b="b" l="l" r="r" t="t"/>
            <a:pathLst>
              <a:path extrusionOk="0" h="495300" w="795528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92" name="Google Shape;92;p28"/>
          <p:cNvSpPr/>
          <p:nvPr/>
        </p:nvSpPr>
        <p:spPr>
          <a:xfrm rot="-60000">
            <a:off x="749204" y="576868"/>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93" name="Google Shape;93;p28"/>
          <p:cNvSpPr/>
          <p:nvPr/>
        </p:nvSpPr>
        <p:spPr>
          <a:xfrm rot="-60000">
            <a:off x="745058" y="575769"/>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94" name="Google Shape;94;p28"/>
          <p:cNvSpPr/>
          <p:nvPr/>
        </p:nvSpPr>
        <p:spPr>
          <a:xfrm rot="60000">
            <a:off x="4468872" y="605163"/>
            <a:ext cx="3788941" cy="5722296"/>
          </a:xfrm>
          <a:prstGeom prst="rect">
            <a:avLst/>
          </a:prstGeom>
          <a:solidFill>
            <a:schemeClr val="lt1"/>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95" name="Google Shape;95;p28"/>
          <p:cNvSpPr/>
          <p:nvPr/>
        </p:nvSpPr>
        <p:spPr>
          <a:xfrm rot="60000">
            <a:off x="4464768" y="603920"/>
            <a:ext cx="3788941" cy="5722296"/>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pic>
        <p:nvPicPr>
          <p:cNvPr descr="C:\Users\Administrator\Desktop\Pushpin Dev\Assets\pushpinLeft.png" id="96" name="Google Shape;96;p28"/>
          <p:cNvPicPr preferRelativeResize="0"/>
          <p:nvPr/>
        </p:nvPicPr>
        <p:blipFill rotWithShape="1">
          <a:blip r:embed="rId3">
            <a:alphaModFix/>
          </a:blip>
          <a:srcRect b="0" l="0" r="0" t="0"/>
          <a:stretch/>
        </p:blipFill>
        <p:spPr>
          <a:xfrm rot="1435684">
            <a:off x="2371106" y="293953"/>
            <a:ext cx="567831" cy="567830"/>
          </a:xfrm>
          <a:prstGeom prst="rect">
            <a:avLst/>
          </a:prstGeom>
          <a:noFill/>
          <a:ln>
            <a:noFill/>
          </a:ln>
        </p:spPr>
      </p:pic>
      <p:pic>
        <p:nvPicPr>
          <p:cNvPr descr="C:\Users\Administrator\Desktop\Pushpin Dev\Assets\pushpinLeft.png" id="97" name="Google Shape;97;p28"/>
          <p:cNvPicPr preferRelativeResize="0"/>
          <p:nvPr/>
        </p:nvPicPr>
        <p:blipFill rotWithShape="1">
          <a:blip r:embed="rId3">
            <a:alphaModFix/>
          </a:blip>
          <a:srcRect b="0" l="0" r="0" t="0"/>
          <a:stretch/>
        </p:blipFill>
        <p:spPr>
          <a:xfrm rot="4096196">
            <a:off x="6279647" y="333163"/>
            <a:ext cx="566928" cy="566928"/>
          </a:xfrm>
          <a:prstGeom prst="rect">
            <a:avLst/>
          </a:prstGeom>
          <a:noFill/>
          <a:ln>
            <a:noFill/>
          </a:ln>
        </p:spPr>
      </p:pic>
      <p:sp>
        <p:nvSpPr>
          <p:cNvPr id="98" name="Google Shape;98;p28"/>
          <p:cNvSpPr txBox="1"/>
          <p:nvPr>
            <p:ph type="title"/>
          </p:nvPr>
        </p:nvSpPr>
        <p:spPr>
          <a:xfrm rot="-60000">
            <a:off x="1106424" y="2020824"/>
            <a:ext cx="3063240" cy="1499616"/>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chemeClr val="dk1"/>
              </a:buClr>
              <a:buSzPts val="2400"/>
              <a:buFont typeface="Constantia"/>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8"/>
          <p:cNvSpPr/>
          <p:nvPr>
            <p:ph idx="2" type="pic"/>
          </p:nvPr>
        </p:nvSpPr>
        <p:spPr>
          <a:xfrm rot="60000">
            <a:off x="4898615" y="1207272"/>
            <a:ext cx="2913863" cy="4539412"/>
          </a:xfrm>
          <a:prstGeom prst="rect">
            <a:avLst/>
          </a:prstGeom>
          <a:noFill/>
          <a:ln cap="rnd" cmpd="sng" w="101600">
            <a:solidFill>
              <a:srgbClr val="FFFFFF"/>
            </a:solidFill>
            <a:prstDash val="solid"/>
            <a:round/>
            <a:headEnd len="sm" w="sm" type="none"/>
            <a:tailEnd len="sm" w="sm" type="none"/>
          </a:ln>
          <a:effectLst>
            <a:outerShdw blurRad="88900" rotWithShape="0" algn="tl">
              <a:srgbClr val="000000">
                <a:alpha val="40000"/>
              </a:srgbClr>
            </a:outerShdw>
          </a:effectLst>
        </p:spPr>
      </p:sp>
      <p:sp>
        <p:nvSpPr>
          <p:cNvPr id="100" name="Google Shape;100;p28"/>
          <p:cNvSpPr txBox="1"/>
          <p:nvPr>
            <p:ph idx="1" type="body"/>
          </p:nvPr>
        </p:nvSpPr>
        <p:spPr>
          <a:xfrm rot="-60000">
            <a:off x="1152144" y="3621024"/>
            <a:ext cx="3044952" cy="2103120"/>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360"/>
              <a:buNone/>
              <a:defRPr sz="16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850"/>
              <a:buNone/>
              <a:defRPr sz="1000"/>
            </a:lvl3pPr>
            <a:lvl4pPr indent="-228600" lvl="3" marL="1828800" algn="l">
              <a:spcBef>
                <a:spcPts val="180"/>
              </a:spcBef>
              <a:spcAft>
                <a:spcPts val="0"/>
              </a:spcAft>
              <a:buSzPts val="765"/>
              <a:buNone/>
              <a:defRPr sz="900"/>
            </a:lvl4pPr>
            <a:lvl5pPr indent="-228600" lvl="4" marL="2286000" algn="l">
              <a:spcBef>
                <a:spcPts val="180"/>
              </a:spcBef>
              <a:spcAft>
                <a:spcPts val="0"/>
              </a:spcAft>
              <a:buSzPts val="765"/>
              <a:buNone/>
              <a:defRPr sz="900"/>
            </a:lvl5pPr>
            <a:lvl6pPr indent="-228600" lvl="5" marL="2743200" algn="l">
              <a:spcBef>
                <a:spcPts val="180"/>
              </a:spcBef>
              <a:spcAft>
                <a:spcPts val="0"/>
              </a:spcAft>
              <a:buSzPts val="765"/>
              <a:buNone/>
              <a:defRPr sz="900"/>
            </a:lvl6pPr>
            <a:lvl7pPr indent="-228600" lvl="6" marL="3200400" algn="l">
              <a:spcBef>
                <a:spcPts val="180"/>
              </a:spcBef>
              <a:spcAft>
                <a:spcPts val="0"/>
              </a:spcAft>
              <a:buSzPts val="765"/>
              <a:buNone/>
              <a:defRPr sz="900"/>
            </a:lvl7pPr>
            <a:lvl8pPr indent="-228600" lvl="7" marL="3657600" algn="l">
              <a:spcBef>
                <a:spcPts val="180"/>
              </a:spcBef>
              <a:spcAft>
                <a:spcPts val="0"/>
              </a:spcAft>
              <a:buSzPts val="765"/>
              <a:buNone/>
              <a:defRPr sz="900"/>
            </a:lvl8pPr>
            <a:lvl9pPr indent="-228600" lvl="8" marL="4114800" algn="l">
              <a:spcBef>
                <a:spcPts val="180"/>
              </a:spcBef>
              <a:spcAft>
                <a:spcPts val="0"/>
              </a:spcAft>
              <a:buSzPts val="765"/>
              <a:buNone/>
              <a:defRPr sz="900"/>
            </a:lvl9pPr>
          </a:lstStyle>
          <a:p/>
        </p:txBody>
      </p:sp>
      <p:sp>
        <p:nvSpPr>
          <p:cNvPr id="101" name="Google Shape;101;p28"/>
          <p:cNvSpPr txBox="1"/>
          <p:nvPr>
            <p:ph idx="10" type="dt"/>
          </p:nvPr>
        </p:nvSpPr>
        <p:spPr>
          <a:xfrm rot="60000">
            <a:off x="6345936" y="5888737"/>
            <a:ext cx="1213821"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8"/>
          <p:cNvSpPr txBox="1"/>
          <p:nvPr>
            <p:ph idx="11" type="ftr"/>
          </p:nvPr>
        </p:nvSpPr>
        <p:spPr>
          <a:xfrm rot="-60000">
            <a:off x="914569" y="5831037"/>
            <a:ext cx="331904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28"/>
          <p:cNvSpPr txBox="1"/>
          <p:nvPr>
            <p:ph idx="12" type="sldNum"/>
          </p:nvPr>
        </p:nvSpPr>
        <p:spPr>
          <a:xfrm rot="60000">
            <a:off x="7562089" y="5900026"/>
            <a:ext cx="55402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3.png"/><Relationship Id="rId2" Type="http://schemas.openxmlformats.org/officeDocument/2006/relationships/image" Target="../media/image6.png"/><Relationship Id="rId3" Type="http://schemas.openxmlformats.org/officeDocument/2006/relationships/image" Target="../media/image4.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theme" Target="../theme/theme1.xml"/><Relationship Id="rId14" Type="http://schemas.openxmlformats.org/officeDocument/2006/relationships/slideLayout" Target="../slideLayouts/slideLayout1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grpSp>
        <p:nvGrpSpPr>
          <p:cNvPr id="6" name="Google Shape;6;p19"/>
          <p:cNvGrpSpPr/>
          <p:nvPr/>
        </p:nvGrpSpPr>
        <p:grpSpPr>
          <a:xfrm>
            <a:off x="0" y="0"/>
            <a:ext cx="9144000" cy="6858000"/>
            <a:chOff x="0" y="0"/>
            <a:chExt cx="9144000" cy="6858000"/>
          </a:xfrm>
        </p:grpSpPr>
        <p:sp>
          <p:nvSpPr>
            <p:cNvPr id="7" name="Google Shape;7;p19"/>
            <p:cNvSpPr/>
            <p:nvPr/>
          </p:nvSpPr>
          <p:spPr>
            <a:xfrm>
              <a:off x="0" y="0"/>
              <a:ext cx="7162800" cy="6858000"/>
            </a:xfrm>
            <a:prstGeom prst="rect">
              <a:avLst/>
            </a:prstGeom>
            <a:gradFill>
              <a:gsLst>
                <a:gs pos="0">
                  <a:srgbClr val="010101">
                    <a:alpha val="51764"/>
                  </a:srgbClr>
                </a:gs>
                <a:gs pos="60000">
                  <a:srgbClr val="FEFEFE">
                    <a:alpha val="0"/>
                  </a:srgbClr>
                </a:gs>
                <a:gs pos="100000">
                  <a:srgbClr val="FEFEFE">
                    <a:alpha val="0"/>
                  </a:srgbClr>
                </a:gs>
              </a:gsLst>
              <a:path path="circle">
                <a:fillToRect r="100%" t="100%"/>
              </a:path>
              <a:tileRect b="-100%" l="-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8" name="Google Shape;8;p19"/>
            <p:cNvSpPr/>
            <p:nvPr/>
          </p:nvSpPr>
          <p:spPr>
            <a:xfrm>
              <a:off x="1143000" y="0"/>
              <a:ext cx="8001000" cy="6858000"/>
            </a:xfrm>
            <a:prstGeom prst="rect">
              <a:avLst/>
            </a:prstGeom>
            <a:gradFill>
              <a:gsLst>
                <a:gs pos="0">
                  <a:srgbClr val="010101">
                    <a:alpha val="55686"/>
                  </a:srgbClr>
                </a:gs>
                <a:gs pos="61000">
                  <a:srgbClr val="FEFEFE">
                    <a:alpha val="0"/>
                  </a:srgbClr>
                </a:gs>
                <a:gs pos="100000">
                  <a:srgbClr val="FEFEFE">
                    <a:alpha val="0"/>
                  </a:srgbClr>
                </a:gs>
              </a:gsLst>
              <a:path path="circle">
                <a:fillToRect l="100%" t="100%"/>
              </a:path>
              <a:tileRect b="-100%" r="-10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grpSp>
      <p:sp>
        <p:nvSpPr>
          <p:cNvPr id="9" name="Google Shape;9;p19"/>
          <p:cNvSpPr/>
          <p:nvPr/>
        </p:nvSpPr>
        <p:spPr>
          <a:xfrm rot="10800000">
            <a:off x="628650" y="6069330"/>
            <a:ext cx="7920991" cy="537210"/>
          </a:xfrm>
          <a:custGeom>
            <a:rect b="b" l="l" r="r" t="t"/>
            <a:pathLst>
              <a:path extrusionOk="0" h="495300" w="7955280">
                <a:moveTo>
                  <a:pt x="0" y="495300"/>
                </a:moveTo>
                <a:lnTo>
                  <a:pt x="169546" y="0"/>
                </a:lnTo>
                <a:lnTo>
                  <a:pt x="3966210" y="95250"/>
                </a:lnTo>
                <a:lnTo>
                  <a:pt x="7785734" y="0"/>
                </a:lnTo>
                <a:lnTo>
                  <a:pt x="7955280" y="495300"/>
                </a:lnTo>
                <a:lnTo>
                  <a:pt x="0" y="495300"/>
                </a:lnTo>
                <a:close/>
              </a:path>
            </a:pathLst>
          </a:custGeom>
          <a:gradFill>
            <a:gsLst>
              <a:gs pos="0">
                <a:srgbClr val="010101">
                  <a:alpha val="33725"/>
                </a:srgbClr>
              </a:gs>
              <a:gs pos="30000">
                <a:srgbClr val="010101">
                  <a:alpha val="33725"/>
                </a:srgbClr>
              </a:gs>
              <a:gs pos="100000">
                <a:srgbClr val="010101">
                  <a:alpha val="25882"/>
                </a:srgbClr>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0" name="Google Shape;10;p19"/>
          <p:cNvSpPr/>
          <p:nvPr/>
        </p:nvSpPr>
        <p:spPr>
          <a:xfrm>
            <a:off x="731520" y="575310"/>
            <a:ext cx="7696200" cy="5715000"/>
          </a:xfrm>
          <a:prstGeom prst="rect">
            <a:avLst/>
          </a:prstGeom>
          <a:solidFill>
            <a:srgbClr val="FEFEFE"/>
          </a:solid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sp>
        <p:nvSpPr>
          <p:cNvPr id="11" name="Google Shape;11;p19"/>
          <p:cNvSpPr/>
          <p:nvPr/>
        </p:nvSpPr>
        <p:spPr>
          <a:xfrm>
            <a:off x="731520" y="576072"/>
            <a:ext cx="7696200" cy="5715000"/>
          </a:xfrm>
          <a:prstGeom prst="rect">
            <a:avLst/>
          </a:prstGeom>
          <a:blipFill rotWithShape="1">
            <a:blip r:embed="rId2">
              <a:alphaModFix amt="20000"/>
            </a:blip>
            <a:tile algn="tl" flip="none" tx="0" sx="100000" ty="0" sy="100000"/>
          </a:blipFill>
          <a:ln>
            <a:noFill/>
          </a:ln>
          <a:effectLst>
            <a:outerShdw blurRad="101600" rotWithShape="0" algn="t" dir="5400000" dist="50800">
              <a:srgbClr val="000000">
                <a:alpha val="2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Libre Franklin"/>
              <a:ea typeface="Libre Franklin"/>
              <a:cs typeface="Libre Franklin"/>
              <a:sym typeface="Libre Franklin"/>
            </a:endParaRPr>
          </a:p>
        </p:txBody>
      </p:sp>
      <p:pic>
        <p:nvPicPr>
          <p:cNvPr descr="C:\Users\Administrator\Desktop\Pushpin Dev\Assets\pushpinLeft.png" id="12" name="Google Shape;12;p19"/>
          <p:cNvPicPr preferRelativeResize="0"/>
          <p:nvPr/>
        </p:nvPicPr>
        <p:blipFill rotWithShape="1">
          <a:blip r:embed="rId3">
            <a:alphaModFix/>
          </a:blip>
          <a:srcRect b="0" l="0" r="0" t="0"/>
          <a:stretch/>
        </p:blipFill>
        <p:spPr>
          <a:xfrm rot="1435684">
            <a:off x="543741" y="273091"/>
            <a:ext cx="567831" cy="567830"/>
          </a:xfrm>
          <a:prstGeom prst="rect">
            <a:avLst/>
          </a:prstGeom>
          <a:noFill/>
          <a:ln>
            <a:noFill/>
          </a:ln>
        </p:spPr>
      </p:pic>
      <p:pic>
        <p:nvPicPr>
          <p:cNvPr descr="C:\Users\Administrator\Desktop\Pushpin Dev\Assets\pushpinLeft.png" id="13" name="Google Shape;13;p19"/>
          <p:cNvPicPr preferRelativeResize="0"/>
          <p:nvPr/>
        </p:nvPicPr>
        <p:blipFill rotWithShape="1">
          <a:blip r:embed="rId3">
            <a:alphaModFix/>
          </a:blip>
          <a:srcRect b="0" l="0" r="0" t="0"/>
          <a:stretch/>
        </p:blipFill>
        <p:spPr>
          <a:xfrm rot="4096196">
            <a:off x="8115079" y="298163"/>
            <a:ext cx="566928" cy="566928"/>
          </a:xfrm>
          <a:prstGeom prst="rect">
            <a:avLst/>
          </a:prstGeom>
          <a:noFill/>
          <a:ln>
            <a:noFill/>
          </a:ln>
        </p:spPr>
      </p:pic>
      <p:sp>
        <p:nvSpPr>
          <p:cNvPr id="14" name="Google Shape;14;p19"/>
          <p:cNvSpPr txBox="1"/>
          <p:nvPr>
            <p:ph type="title"/>
          </p:nvPr>
        </p:nvSpPr>
        <p:spPr>
          <a:xfrm>
            <a:off x="1095023" y="817582"/>
            <a:ext cx="6965245" cy="1202485"/>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onstantia"/>
              <a:buNone/>
              <a:defRPr b="0" i="0" sz="4400" u="none" cap="none" strike="noStrike">
                <a:solidFill>
                  <a:schemeClr val="dk1"/>
                </a:solidFill>
                <a:latin typeface="Constantia"/>
                <a:ea typeface="Constantia"/>
                <a:cs typeface="Constantia"/>
                <a:sym typeface="Constantia"/>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5" name="Google Shape;15;p19"/>
          <p:cNvSpPr txBox="1"/>
          <p:nvPr>
            <p:ph idx="1" type="body"/>
          </p:nvPr>
        </p:nvSpPr>
        <p:spPr>
          <a:xfrm>
            <a:off x="1463040" y="2119257"/>
            <a:ext cx="6196405" cy="3603812"/>
          </a:xfrm>
          <a:prstGeom prst="rect">
            <a:avLst/>
          </a:prstGeom>
          <a:noFill/>
          <a:ln>
            <a:noFill/>
          </a:ln>
        </p:spPr>
        <p:txBody>
          <a:bodyPr anchorCtr="0" anchor="t" bIns="45700" lIns="91425" spcFirstLastPara="1" rIns="91425" wrap="square" tIns="45700">
            <a:normAutofit/>
          </a:bodyPr>
          <a:lstStyle>
            <a:lvl1pPr indent="-358140" lvl="0" marL="457200" marR="0" rtl="0" algn="l">
              <a:spcBef>
                <a:spcPts val="480"/>
              </a:spcBef>
              <a:spcAft>
                <a:spcPts val="0"/>
              </a:spcAft>
              <a:buClr>
                <a:schemeClr val="accent2"/>
              </a:buClr>
              <a:buSzPts val="2040"/>
              <a:buFont typeface="Courgette"/>
              <a:buChar char="O"/>
              <a:defRPr b="0" i="0" sz="2400" u="none" cap="none" strike="noStrike">
                <a:solidFill>
                  <a:schemeClr val="dk1"/>
                </a:solidFill>
                <a:latin typeface="Libre Franklin"/>
                <a:ea typeface="Libre Franklin"/>
                <a:cs typeface="Libre Franklin"/>
                <a:sym typeface="Libre Franklin"/>
              </a:defRPr>
            </a:lvl1pPr>
            <a:lvl2pPr indent="-347344" lvl="1" marL="914400" marR="0" rtl="0" algn="l">
              <a:spcBef>
                <a:spcPts val="440"/>
              </a:spcBef>
              <a:spcAft>
                <a:spcPts val="0"/>
              </a:spcAft>
              <a:buClr>
                <a:schemeClr val="accent2"/>
              </a:buClr>
              <a:buSzPts val="1870"/>
              <a:buFont typeface="Courgette"/>
              <a:buChar char="O"/>
              <a:defRPr b="0" i="0" sz="2200" u="none" cap="none" strike="noStrike">
                <a:solidFill>
                  <a:schemeClr val="dk1"/>
                </a:solidFill>
                <a:latin typeface="Libre Franklin"/>
                <a:ea typeface="Libre Franklin"/>
                <a:cs typeface="Libre Franklin"/>
                <a:sym typeface="Libre Franklin"/>
              </a:defRPr>
            </a:lvl2pPr>
            <a:lvl3pPr indent="-336550" lvl="2" marL="1371600" marR="0" rtl="0" algn="l">
              <a:spcBef>
                <a:spcPts val="400"/>
              </a:spcBef>
              <a:spcAft>
                <a:spcPts val="0"/>
              </a:spcAft>
              <a:buClr>
                <a:schemeClr val="accent2"/>
              </a:buClr>
              <a:buSzPts val="1700"/>
              <a:buFont typeface="Courgette"/>
              <a:buChar char="O"/>
              <a:defRPr b="0" i="0" sz="2000" u="none" cap="none" strike="noStrike">
                <a:solidFill>
                  <a:schemeClr val="dk1"/>
                </a:solidFill>
                <a:latin typeface="Libre Franklin"/>
                <a:ea typeface="Libre Franklin"/>
                <a:cs typeface="Libre Franklin"/>
                <a:sym typeface="Libre Franklin"/>
              </a:defRPr>
            </a:lvl3pPr>
            <a:lvl4pPr indent="-325755" lvl="3" marL="1828800" marR="0" rtl="0" algn="l">
              <a:spcBef>
                <a:spcPts val="360"/>
              </a:spcBef>
              <a:spcAft>
                <a:spcPts val="0"/>
              </a:spcAft>
              <a:buClr>
                <a:schemeClr val="accent2"/>
              </a:buClr>
              <a:buSzPts val="1530"/>
              <a:buFont typeface="Courgette"/>
              <a:buChar char="O"/>
              <a:defRPr b="0" i="0" sz="1800" u="none" cap="none" strike="noStrike">
                <a:solidFill>
                  <a:schemeClr val="dk1"/>
                </a:solidFill>
                <a:latin typeface="Libre Franklin"/>
                <a:ea typeface="Libre Franklin"/>
                <a:cs typeface="Libre Franklin"/>
                <a:sym typeface="Libre Franklin"/>
              </a:defRPr>
            </a:lvl4pPr>
            <a:lvl5pPr indent="-314960" lvl="4" marL="2286000" marR="0" rtl="0" algn="l">
              <a:spcBef>
                <a:spcPts val="320"/>
              </a:spcBef>
              <a:spcAft>
                <a:spcPts val="0"/>
              </a:spcAft>
              <a:buClr>
                <a:schemeClr val="accent2"/>
              </a:buClr>
              <a:buSzPts val="1360"/>
              <a:buFont typeface="Courgette"/>
              <a:buChar char="O"/>
              <a:defRPr b="0" i="0" sz="1600" u="none" cap="none" strike="noStrike">
                <a:solidFill>
                  <a:schemeClr val="dk1"/>
                </a:solidFill>
                <a:latin typeface="Libre Franklin"/>
                <a:ea typeface="Libre Franklin"/>
                <a:cs typeface="Libre Franklin"/>
                <a:sym typeface="Libre Franklin"/>
              </a:defRPr>
            </a:lvl5pPr>
            <a:lvl6pPr indent="-314960" lvl="5" marL="2743200" marR="0" rtl="0" algn="l">
              <a:spcBef>
                <a:spcPts val="320"/>
              </a:spcBef>
              <a:spcAft>
                <a:spcPts val="0"/>
              </a:spcAft>
              <a:buClr>
                <a:schemeClr val="accent2"/>
              </a:buClr>
              <a:buSzPts val="1360"/>
              <a:buFont typeface="Courgette"/>
              <a:buChar char="O"/>
              <a:defRPr b="0" i="0" sz="1600" u="none" cap="none" strike="noStrike">
                <a:solidFill>
                  <a:schemeClr val="dk1"/>
                </a:solidFill>
                <a:latin typeface="Libre Franklin"/>
                <a:ea typeface="Libre Franklin"/>
                <a:cs typeface="Libre Franklin"/>
                <a:sym typeface="Libre Franklin"/>
              </a:defRPr>
            </a:lvl6pPr>
            <a:lvl7pPr indent="-314960" lvl="6" marL="3200400" marR="0" rtl="0" algn="l">
              <a:spcBef>
                <a:spcPts val="320"/>
              </a:spcBef>
              <a:spcAft>
                <a:spcPts val="0"/>
              </a:spcAft>
              <a:buClr>
                <a:schemeClr val="accent2"/>
              </a:buClr>
              <a:buSzPts val="1360"/>
              <a:buFont typeface="Courgette"/>
              <a:buChar char="O"/>
              <a:defRPr b="0" i="0" sz="1600" u="none" cap="none" strike="noStrike">
                <a:solidFill>
                  <a:schemeClr val="dk1"/>
                </a:solidFill>
                <a:latin typeface="Libre Franklin"/>
                <a:ea typeface="Libre Franklin"/>
                <a:cs typeface="Libre Franklin"/>
                <a:sym typeface="Libre Franklin"/>
              </a:defRPr>
            </a:lvl7pPr>
            <a:lvl8pPr indent="-314959" lvl="7" marL="3657600" marR="0" rtl="0" algn="l">
              <a:spcBef>
                <a:spcPts val="320"/>
              </a:spcBef>
              <a:spcAft>
                <a:spcPts val="0"/>
              </a:spcAft>
              <a:buClr>
                <a:schemeClr val="accent2"/>
              </a:buClr>
              <a:buSzPts val="1360"/>
              <a:buFont typeface="Courgette"/>
              <a:buChar char="O"/>
              <a:defRPr b="0" i="0" sz="1600" u="none" cap="none" strike="noStrike">
                <a:solidFill>
                  <a:schemeClr val="dk1"/>
                </a:solidFill>
                <a:latin typeface="Libre Franklin"/>
                <a:ea typeface="Libre Franklin"/>
                <a:cs typeface="Libre Franklin"/>
                <a:sym typeface="Libre Franklin"/>
              </a:defRPr>
            </a:lvl8pPr>
            <a:lvl9pPr indent="-314959" lvl="8" marL="4114800" marR="0" rtl="0" algn="l">
              <a:spcBef>
                <a:spcPts val="320"/>
              </a:spcBef>
              <a:spcAft>
                <a:spcPts val="0"/>
              </a:spcAft>
              <a:buClr>
                <a:schemeClr val="accent2"/>
              </a:buClr>
              <a:buSzPts val="1360"/>
              <a:buFont typeface="Courgette"/>
              <a:buChar char="O"/>
              <a:defRPr b="0" i="0" sz="1600" u="none" cap="none" strike="noStrike">
                <a:solidFill>
                  <a:schemeClr val="dk1"/>
                </a:solidFill>
                <a:latin typeface="Libre Franklin"/>
                <a:ea typeface="Libre Franklin"/>
                <a:cs typeface="Libre Franklin"/>
                <a:sym typeface="Libre Franklin"/>
              </a:defRPr>
            </a:lvl9pPr>
          </a:lstStyle>
          <a:p/>
        </p:txBody>
      </p:sp>
      <p:sp>
        <p:nvSpPr>
          <p:cNvPr id="16" name="Google Shape;16;p19"/>
          <p:cNvSpPr txBox="1"/>
          <p:nvPr>
            <p:ph idx="10" type="dt"/>
          </p:nvPr>
        </p:nvSpPr>
        <p:spPr>
          <a:xfrm>
            <a:off x="6454588" y="5809152"/>
            <a:ext cx="1213821"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7" name="Google Shape;17;p19"/>
          <p:cNvSpPr txBox="1"/>
          <p:nvPr>
            <p:ph idx="11" type="ftr"/>
          </p:nvPr>
        </p:nvSpPr>
        <p:spPr>
          <a:xfrm>
            <a:off x="914401" y="5809152"/>
            <a:ext cx="554018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400" u="none" cap="none" strike="noStrike">
                <a:solidFill>
                  <a:schemeClr val="dk2"/>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8" name="Google Shape;18;p19"/>
          <p:cNvSpPr txBox="1"/>
          <p:nvPr>
            <p:ph idx="12" type="sldNum"/>
          </p:nvPr>
        </p:nvSpPr>
        <p:spPr>
          <a:xfrm>
            <a:off x="7670202" y="5809152"/>
            <a:ext cx="554023"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400" u="none" cap="none" strike="noStrike">
                <a:solidFill>
                  <a:schemeClr val="dk2"/>
                </a:solidFill>
                <a:latin typeface="Arial"/>
                <a:ea typeface="Arial"/>
                <a:cs typeface="Arial"/>
                <a:sym typeface="Arial"/>
              </a:defRPr>
            </a:lvl1pPr>
            <a:lvl2pPr indent="0" lvl="1" marL="0" marR="0" rtl="0" algn="r">
              <a:spcBef>
                <a:spcPts val="0"/>
              </a:spcBef>
              <a:buNone/>
              <a:defRPr b="0" i="0" sz="1400" u="none" cap="none" strike="noStrike">
                <a:solidFill>
                  <a:schemeClr val="dk2"/>
                </a:solidFill>
                <a:latin typeface="Arial"/>
                <a:ea typeface="Arial"/>
                <a:cs typeface="Arial"/>
                <a:sym typeface="Arial"/>
              </a:defRPr>
            </a:lvl2pPr>
            <a:lvl3pPr indent="0" lvl="2" marL="0" marR="0" rtl="0" algn="r">
              <a:spcBef>
                <a:spcPts val="0"/>
              </a:spcBef>
              <a:buNone/>
              <a:defRPr b="0" i="0" sz="1400" u="none" cap="none" strike="noStrike">
                <a:solidFill>
                  <a:schemeClr val="dk2"/>
                </a:solidFill>
                <a:latin typeface="Arial"/>
                <a:ea typeface="Arial"/>
                <a:cs typeface="Arial"/>
                <a:sym typeface="Arial"/>
              </a:defRPr>
            </a:lvl3pPr>
            <a:lvl4pPr indent="0" lvl="3" marL="0" marR="0" rtl="0" algn="r">
              <a:spcBef>
                <a:spcPts val="0"/>
              </a:spcBef>
              <a:buNone/>
              <a:defRPr b="0" i="0" sz="1400" u="none" cap="none" strike="noStrike">
                <a:solidFill>
                  <a:schemeClr val="dk2"/>
                </a:solidFill>
                <a:latin typeface="Arial"/>
                <a:ea typeface="Arial"/>
                <a:cs typeface="Arial"/>
                <a:sym typeface="Arial"/>
              </a:defRPr>
            </a:lvl4pPr>
            <a:lvl5pPr indent="0" lvl="4" marL="0" marR="0" rtl="0" algn="r">
              <a:spcBef>
                <a:spcPts val="0"/>
              </a:spcBef>
              <a:buNone/>
              <a:defRPr b="0" i="0" sz="1400" u="none" cap="none" strike="noStrike">
                <a:solidFill>
                  <a:schemeClr val="dk2"/>
                </a:solidFill>
                <a:latin typeface="Arial"/>
                <a:ea typeface="Arial"/>
                <a:cs typeface="Arial"/>
                <a:sym typeface="Arial"/>
              </a:defRPr>
            </a:lvl5pPr>
            <a:lvl6pPr indent="0" lvl="5" marL="0" marR="0" rtl="0" algn="r">
              <a:spcBef>
                <a:spcPts val="0"/>
              </a:spcBef>
              <a:buNone/>
              <a:defRPr b="0" i="0" sz="1400" u="none" cap="none" strike="noStrike">
                <a:solidFill>
                  <a:schemeClr val="dk2"/>
                </a:solidFill>
                <a:latin typeface="Arial"/>
                <a:ea typeface="Arial"/>
                <a:cs typeface="Arial"/>
                <a:sym typeface="Arial"/>
              </a:defRPr>
            </a:lvl6pPr>
            <a:lvl7pPr indent="0" lvl="6" marL="0" marR="0" rtl="0" algn="r">
              <a:spcBef>
                <a:spcPts val="0"/>
              </a:spcBef>
              <a:buNone/>
              <a:defRPr b="0" i="0" sz="1400" u="none" cap="none" strike="noStrike">
                <a:solidFill>
                  <a:schemeClr val="dk2"/>
                </a:solidFill>
                <a:latin typeface="Arial"/>
                <a:ea typeface="Arial"/>
                <a:cs typeface="Arial"/>
                <a:sym typeface="Arial"/>
              </a:defRPr>
            </a:lvl7pPr>
            <a:lvl8pPr indent="0" lvl="7" marL="0" marR="0" rtl="0" algn="r">
              <a:spcBef>
                <a:spcPts val="0"/>
              </a:spcBef>
              <a:buNone/>
              <a:defRPr b="0" i="0" sz="1400" u="none" cap="none" strike="noStrike">
                <a:solidFill>
                  <a:schemeClr val="dk2"/>
                </a:solidFill>
                <a:latin typeface="Arial"/>
                <a:ea typeface="Arial"/>
                <a:cs typeface="Arial"/>
                <a:sym typeface="Arial"/>
              </a:defRPr>
            </a:lvl8pPr>
            <a:lvl9pPr indent="0" lvl="8" marL="0" marR="0" rtl="0" algn="r">
              <a:spcBef>
                <a:spcPts val="0"/>
              </a:spcBef>
              <a:buNone/>
              <a:defRPr b="0" i="0" sz="14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zakon.rada.gov.ua/laws/show/2657-19#n48" TargetMode="External"/><Relationship Id="rId4" Type="http://schemas.openxmlformats.org/officeDocument/2006/relationships/hyperlink" Target="https://zakon.rada.gov.ua/laws/show/2657-19#n49" TargetMode="External"/><Relationship Id="rId5" Type="http://schemas.openxmlformats.org/officeDocument/2006/relationships/hyperlink" Target="https://zakon.rada.gov.ua/laws/show/2657-19#n52"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zakon.rada.gov.ua/laws/show/2657-19#n55" TargetMode="External"/><Relationship Id="rId4" Type="http://schemas.openxmlformats.org/officeDocument/2006/relationships/hyperlink" Target="https://zakon.rada.gov.ua/laws/show/2657-19#n57"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zakon.rada.gov.ua/laws/show/2657-19#n61" TargetMode="External"/><Relationship Id="rId4" Type="http://schemas.openxmlformats.org/officeDocument/2006/relationships/hyperlink" Target="https://zakon.rada.gov.ua/laws/show/2657-19#n62" TargetMode="External"/><Relationship Id="rId5" Type="http://schemas.openxmlformats.org/officeDocument/2006/relationships/hyperlink" Target="https://zakon.rada.gov.ua/laws/show/2657-19#n62" TargetMode="External"/><Relationship Id="rId6" Type="http://schemas.openxmlformats.org/officeDocument/2006/relationships/hyperlink" Target="https://zakon.rada.gov.ua/laws/show/2657-19#n65" TargetMode="External"/><Relationship Id="rId7" Type="http://schemas.openxmlformats.org/officeDocument/2006/relationships/hyperlink" Target="https://zakon.rada.gov.ua/laws/show/2657-19#n6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zakon.rada.gov.ua/laws/show/80731-10#n72" TargetMode="External"/><Relationship Id="rId4" Type="http://schemas.openxmlformats.org/officeDocument/2006/relationships/hyperlink" Target="https://zakon.rada.gov.ua/laws/show/80731-10#n1953"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vmlDrawing" Target="../drawings/vmlDrawing1.vml"/><Relationship Id="rId4" Type="http://schemas.openxmlformats.org/officeDocument/2006/relationships/image" Target="../media/image7.png"/><Relationship Id="rId5" Type="http://schemas.openxmlformats.org/officeDocument/2006/relationships/package" Target="../embeddings/Microsoft_Office_Word_Document1.docx"/><Relationship Id="rId6" Type="http://schemas.openxmlformats.org/officeDocument/2006/relationships/package" Target="../embeddings/Microsoft_Office_Word_Document1.docx"/><Relationship Id="rId7"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zakon.rada.gov.ua/laws/show/80731-10" TargetMode="External"/><Relationship Id="rId4" Type="http://schemas.openxmlformats.org/officeDocument/2006/relationships/hyperlink" Target="https://zakon.rada.gov.ua/laws/show/80731-10" TargetMode="External"/><Relationship Id="rId5" Type="http://schemas.openxmlformats.org/officeDocument/2006/relationships/hyperlink" Target="https://zakon.rada.gov.ua/laws/show/80731-10#n4222" TargetMode="External"/><Relationship Id="rId6" Type="http://schemas.openxmlformats.org/officeDocument/2006/relationships/hyperlink" Target="https://zakon.rada.gov.ua/laws/show/80731-10#n4224" TargetMode="External"/><Relationship Id="rId7" Type="http://schemas.openxmlformats.org/officeDocument/2006/relationships/hyperlink" Target="https://zakon.rada.gov.ua/laws/show/2341-1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prometheus.org.ua/courses/" TargetMode="External"/><Relationship Id="rId4" Type="http://schemas.openxmlformats.org/officeDocument/2006/relationships/hyperlink" Target="https://mon.gov.ua/ua/tag/protidiya-bulingu" TargetMode="External"/><Relationship Id="rId5" Type="http://schemas.openxmlformats.org/officeDocument/2006/relationships/hyperlink" Target="https://www.ed-era.com/" TargetMode="External"/><Relationship Id="rId6" Type="http://schemas.openxmlformats.org/officeDocument/2006/relationships/hyperlink" Target="https://www.youtube.com/watch?v=I7Rp7_E46Ow&amp;feature=youtu.b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zakon.rada.gov.ua/laws/show/2657-19#n2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zakon.rada.gov.ua/laws/show/2657-19#n33" TargetMode="External"/><Relationship Id="rId4" Type="http://schemas.openxmlformats.org/officeDocument/2006/relationships/hyperlink" Target="https://zakon.rada.gov.ua/laws/show/2657-19#n33" TargetMode="External"/><Relationship Id="rId5" Type="http://schemas.openxmlformats.org/officeDocument/2006/relationships/hyperlink" Target="https://zakon.rada.gov.ua/laws/show/2657-19#n33" TargetMode="External"/><Relationship Id="rId6" Type="http://schemas.openxmlformats.org/officeDocument/2006/relationships/hyperlink" Target="https://zakon.rada.gov.ua/laws/show/2657-19#n33" TargetMode="External"/><Relationship Id="rId7" Type="http://schemas.openxmlformats.org/officeDocument/2006/relationships/hyperlink" Target="https://zakon.rada.gov.ua/laws/show/2657-19#n33"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zakon.rada.gov.ua/laws/show/2657-19#n40" TargetMode="External"/><Relationship Id="rId4" Type="http://schemas.openxmlformats.org/officeDocument/2006/relationships/hyperlink" Target="https://zakon.rada.gov.ua/laws/show/2657-19#n40" TargetMode="External"/><Relationship Id="rId5" Type="http://schemas.openxmlformats.org/officeDocument/2006/relationships/hyperlink" Target="https://zakon.rada.gov.ua/laws/show/2657-19#n40" TargetMode="External"/><Relationship Id="rId6" Type="http://schemas.openxmlformats.org/officeDocument/2006/relationships/hyperlink" Target="https://zakon.rada.gov.ua/laws/show/2657-19#n4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
          <p:cNvSpPr txBox="1"/>
          <p:nvPr>
            <p:ph idx="4294967295" type="body"/>
          </p:nvPr>
        </p:nvSpPr>
        <p:spPr>
          <a:xfrm>
            <a:off x="755650" y="620395"/>
            <a:ext cx="7632700" cy="428879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SzPts val="3060"/>
              <a:buNone/>
            </a:pPr>
            <a:r>
              <a:t/>
            </a:r>
            <a:endParaRPr b="1" sz="3600">
              <a:solidFill>
                <a:srgbClr val="000000"/>
              </a:solidFill>
              <a:latin typeface="Constantia"/>
              <a:ea typeface="Constantia"/>
              <a:cs typeface="Constantia"/>
              <a:sym typeface="Constantia"/>
            </a:endParaRPr>
          </a:p>
          <a:p>
            <a:pPr indent="0" lvl="0" marL="0" rtl="0" algn="ctr">
              <a:spcBef>
                <a:spcPts val="720"/>
              </a:spcBef>
              <a:spcAft>
                <a:spcPts val="0"/>
              </a:spcAft>
              <a:buSzPts val="3060"/>
              <a:buNone/>
            </a:pPr>
            <a:r>
              <a:rPr b="1" lang="uk-UA" sz="3600">
                <a:solidFill>
                  <a:srgbClr val="000000"/>
                </a:solidFill>
                <a:latin typeface="Constantia"/>
                <a:ea typeface="Constantia"/>
                <a:cs typeface="Constantia"/>
                <a:sym typeface="Constantia"/>
              </a:rPr>
              <a:t>Застосування норм</a:t>
            </a:r>
            <a:r>
              <a:rPr b="1" lang="uk-UA" sz="3600">
                <a:solidFill>
                  <a:srgbClr val="000000"/>
                </a:solidFill>
                <a:latin typeface="Times New Roman"/>
                <a:ea typeface="Times New Roman"/>
                <a:cs typeface="Times New Roman"/>
                <a:sym typeface="Times New Roman"/>
              </a:rPr>
              <a:t> Закону України «Про внесення змін до деяких законодавчих актів України щодо протидії булінгу (цькуванню)» в закладах</a:t>
            </a:r>
            <a:r>
              <a:rPr lang="uk-UA" sz="1900">
                <a:solidFill>
                  <a:srgbClr val="000000"/>
                </a:solidFill>
              </a:rPr>
              <a:t>    </a:t>
            </a:r>
            <a:endParaRPr sz="19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10"/>
          <p:cNvSpPr txBox="1"/>
          <p:nvPr>
            <p:ph type="title"/>
          </p:nvPr>
        </p:nvSpPr>
        <p:spPr>
          <a:xfrm>
            <a:off x="1095023" y="692697"/>
            <a:ext cx="6965245" cy="720080"/>
          </a:xfrm>
          <a:prstGeom prst="rect">
            <a:avLst/>
          </a:prstGeom>
          <a:noFill/>
          <a:ln>
            <a:noFill/>
          </a:ln>
        </p:spPr>
        <p:txBody>
          <a:bodyPr anchorCtr="0" anchor="ctr" bIns="45700" lIns="91425" spcFirstLastPara="1" rIns="91425" wrap="square" tIns="45700">
            <a:noAutofit/>
          </a:bodyPr>
          <a:lstStyle/>
          <a:p>
            <a:pPr indent="-274320" lvl="0" marL="274320" rtl="0" algn="ctr">
              <a:spcBef>
                <a:spcPts val="0"/>
              </a:spcBef>
              <a:spcAft>
                <a:spcPts val="0"/>
              </a:spcAft>
              <a:buClr>
                <a:srgbClr val="000000"/>
              </a:buClr>
              <a:buSzPts val="1600"/>
              <a:buFont typeface="Times New Roman"/>
              <a:buNone/>
            </a:pPr>
            <a:br>
              <a:rPr b="1" lang="uk-UA" sz="1600">
                <a:solidFill>
                  <a:srgbClr val="000000"/>
                </a:solidFill>
                <a:latin typeface="Times New Roman"/>
                <a:ea typeface="Times New Roman"/>
                <a:cs typeface="Times New Roman"/>
                <a:sym typeface="Times New Roman"/>
              </a:rPr>
            </a:br>
            <a:r>
              <a:rPr b="1" lang="uk-UA" sz="1600">
                <a:solidFill>
                  <a:srgbClr val="000000"/>
                </a:solidFill>
                <a:latin typeface="Times New Roman"/>
                <a:ea typeface="Times New Roman"/>
                <a:cs typeface="Times New Roman"/>
                <a:sym typeface="Times New Roman"/>
              </a:rPr>
              <a:t>						ЗРАЗОК</a:t>
            </a:r>
            <a:br>
              <a:rPr b="1" lang="uk-UA" sz="1600">
                <a:solidFill>
                  <a:srgbClr val="000000"/>
                </a:solidFill>
                <a:latin typeface="Times New Roman"/>
                <a:ea typeface="Times New Roman"/>
                <a:cs typeface="Times New Roman"/>
                <a:sym typeface="Times New Roman"/>
              </a:rPr>
            </a:br>
            <a:r>
              <a:rPr b="1" lang="uk-UA" sz="1600">
                <a:solidFill>
                  <a:srgbClr val="000000"/>
                </a:solidFill>
                <a:latin typeface="Times New Roman"/>
                <a:ea typeface="Times New Roman"/>
                <a:cs typeface="Times New Roman"/>
                <a:sym typeface="Times New Roman"/>
              </a:rPr>
              <a:t>Порядок</a:t>
            </a:r>
            <a:br>
              <a:rPr b="1" lang="uk-UA" sz="1600">
                <a:solidFill>
                  <a:srgbClr val="000000"/>
                </a:solidFill>
                <a:latin typeface="Times New Roman"/>
                <a:ea typeface="Times New Roman"/>
                <a:cs typeface="Times New Roman"/>
                <a:sym typeface="Times New Roman"/>
              </a:rPr>
            </a:br>
            <a:r>
              <a:rPr b="1" lang="uk-UA" sz="1600">
                <a:solidFill>
                  <a:srgbClr val="000000"/>
                </a:solidFill>
                <a:latin typeface="Times New Roman"/>
                <a:ea typeface="Times New Roman"/>
                <a:cs typeface="Times New Roman"/>
                <a:sym typeface="Times New Roman"/>
              </a:rPr>
              <a:t> подання та розгляду (з дотриманням конфіденційності) заяв про випадки булінгу (цькування) в закладах освіти</a:t>
            </a:r>
            <a:br>
              <a:rPr lang="uk-UA" sz="1600">
                <a:solidFill>
                  <a:srgbClr val="000000"/>
                </a:solidFill>
                <a:latin typeface="Arial"/>
                <a:ea typeface="Arial"/>
                <a:cs typeface="Arial"/>
                <a:sym typeface="Arial"/>
              </a:rPr>
            </a:br>
            <a:endParaRPr sz="1600"/>
          </a:p>
        </p:txBody>
      </p:sp>
      <p:sp>
        <p:nvSpPr>
          <p:cNvPr id="173" name="Google Shape;173;p10"/>
          <p:cNvSpPr txBox="1"/>
          <p:nvPr>
            <p:ph idx="1" type="body"/>
          </p:nvPr>
        </p:nvSpPr>
        <p:spPr>
          <a:xfrm>
            <a:off x="755576" y="1556792"/>
            <a:ext cx="7560840" cy="5301208"/>
          </a:xfrm>
          <a:prstGeom prst="rect">
            <a:avLst/>
          </a:prstGeom>
          <a:noFill/>
          <a:ln>
            <a:noFill/>
          </a:ln>
        </p:spPr>
        <p:txBody>
          <a:bodyPr anchorCtr="0" anchor="t" bIns="45700" lIns="91425" spcFirstLastPara="1" rIns="91425" wrap="square" tIns="45700">
            <a:normAutofit fontScale="25000" lnSpcReduction="20000"/>
          </a:bodyPr>
          <a:lstStyle/>
          <a:p>
            <a:pPr indent="-274320" lvl="0" marL="274320" rtl="0" algn="just">
              <a:spcBef>
                <a:spcPts val="0"/>
              </a:spcBef>
              <a:spcAft>
                <a:spcPts val="0"/>
              </a:spcAft>
              <a:buSzPct val="85000"/>
              <a:buFont typeface="Constantia"/>
              <a:buAutoNum type="arabicPeriod"/>
            </a:pPr>
            <a:r>
              <a:rPr lang="uk-UA" sz="5600">
                <a:latin typeface="Times New Roman"/>
                <a:ea typeface="Times New Roman"/>
                <a:cs typeface="Times New Roman"/>
                <a:sym typeface="Times New Roman"/>
              </a:rPr>
              <a:t>Учасники освітнього процесу подають заяву керівництву закладу освіти або його засновнику про випадки булінгу по відношенню до дитини або будь-якого іншого учасника освітнього процесу.</a:t>
            </a:r>
            <a:endParaRPr sz="5600"/>
          </a:p>
          <a:p>
            <a:pPr indent="-274320" lvl="0" marL="274320" rtl="0" algn="just">
              <a:spcBef>
                <a:spcPts val="280"/>
              </a:spcBef>
              <a:spcAft>
                <a:spcPts val="0"/>
              </a:spcAft>
              <a:buSzPct val="85000"/>
              <a:buFont typeface="Constantia"/>
              <a:buAutoNum type="arabicPeriod"/>
            </a:pPr>
            <a:r>
              <a:rPr lang="uk-UA" sz="5600">
                <a:latin typeface="Times New Roman"/>
                <a:ea typeface="Times New Roman"/>
                <a:cs typeface="Times New Roman"/>
                <a:sym typeface="Times New Roman"/>
              </a:rPr>
              <a:t>Керівник закладу освіти або його засновник розглядає заяву в день її подання та видає рішення про проведення розслідування.</a:t>
            </a:r>
            <a:endParaRPr sz="5600"/>
          </a:p>
          <a:p>
            <a:pPr indent="-274320" lvl="0" marL="274320" rtl="0" algn="just">
              <a:spcBef>
                <a:spcPts val="280"/>
              </a:spcBef>
              <a:spcAft>
                <a:spcPts val="0"/>
              </a:spcAft>
              <a:buSzPct val="85000"/>
              <a:buFont typeface="Constantia"/>
              <a:buAutoNum type="arabicPeriod"/>
            </a:pPr>
            <a:r>
              <a:rPr lang="uk-UA" sz="5600">
                <a:latin typeface="Times New Roman"/>
                <a:ea typeface="Times New Roman"/>
                <a:cs typeface="Times New Roman"/>
                <a:sym typeface="Times New Roman"/>
              </a:rPr>
              <a:t>Проводиться повне та неупереджене розслідування щодо випадків булінгу (цькування) з залученням осіб від яких отримали інформацію.</a:t>
            </a:r>
            <a:endParaRPr sz="5600"/>
          </a:p>
          <a:p>
            <a:pPr indent="-274320" lvl="0" marL="274320" rtl="0" algn="just">
              <a:spcBef>
                <a:spcPts val="280"/>
              </a:spcBef>
              <a:spcAft>
                <a:spcPts val="0"/>
              </a:spcAft>
              <a:buSzPct val="85000"/>
              <a:buFont typeface="Constantia"/>
              <a:buAutoNum type="arabicPeriod"/>
            </a:pPr>
            <a:r>
              <a:rPr lang="uk-UA" sz="5600">
                <a:latin typeface="Times New Roman"/>
                <a:ea typeface="Times New Roman"/>
                <a:cs typeface="Times New Roman"/>
                <a:sym typeface="Times New Roman"/>
              </a:rPr>
              <a:t>Керівник закладу освіти для прийняття рішення за результатами розслідування створює наказом комісію з розгляду випадків булінгу (цькування) та скликає засідання. До складу комісії входять педагогічні працівники (у тому числі психолог, соціальний педагог), батьки постраждалого та булера, керівник закладу та інші зацікавлені особи для прийняття рішення за результатами розслідування та виконання відповідних заходів реагування.</a:t>
            </a:r>
            <a:endParaRPr sz="5600"/>
          </a:p>
          <a:p>
            <a:pPr indent="-274320" lvl="0" marL="274320" rtl="0" algn="just">
              <a:spcBef>
                <a:spcPts val="280"/>
              </a:spcBef>
              <a:spcAft>
                <a:spcPts val="0"/>
              </a:spcAft>
              <a:buSzPct val="85000"/>
              <a:buFont typeface="Constantia"/>
              <a:buAutoNum type="arabicPeriod"/>
            </a:pPr>
            <a:r>
              <a:rPr lang="uk-UA" sz="5600">
                <a:latin typeface="Times New Roman"/>
                <a:ea typeface="Times New Roman"/>
                <a:cs typeface="Times New Roman"/>
                <a:sym typeface="Times New Roman"/>
              </a:rPr>
              <a:t>Рішення Комісії реєструється в окремому журналі, зберігається в паперовому вигляді з оригіналами підписів всіх членів Комісії.</a:t>
            </a:r>
            <a:endParaRPr sz="5600">
              <a:latin typeface="Times New Roman"/>
              <a:ea typeface="Times New Roman"/>
              <a:cs typeface="Times New Roman"/>
              <a:sym typeface="Times New Roman"/>
            </a:endParaRPr>
          </a:p>
          <a:p>
            <a:pPr indent="-274320" lvl="0" marL="274320" rtl="0" algn="just">
              <a:spcBef>
                <a:spcPts val="280"/>
              </a:spcBef>
              <a:spcAft>
                <a:spcPts val="0"/>
              </a:spcAft>
              <a:buSzPct val="85000"/>
              <a:buFont typeface="Constantia"/>
              <a:buAutoNum type="arabicPeriod"/>
            </a:pPr>
            <a:r>
              <a:rPr lang="uk-UA" sz="5600">
                <a:solidFill>
                  <a:srgbClr val="000000"/>
                </a:solidFill>
                <a:latin typeface="Times New Roman"/>
                <a:ea typeface="Times New Roman"/>
                <a:cs typeface="Times New Roman"/>
                <a:sym typeface="Times New Roman"/>
              </a:rPr>
              <a:t>Якщо комісія визнала, що це був булінг, а не одноразовий конфлікт, то керівник закладу повідомляє уповноважені підрозділи органів Національної поліції України та Службу у справах дітей.</a:t>
            </a:r>
            <a:endParaRPr sz="5600">
              <a:solidFill>
                <a:srgbClr val="000000"/>
              </a:solidFill>
              <a:latin typeface="Calibri"/>
              <a:ea typeface="Calibri"/>
              <a:cs typeface="Calibri"/>
              <a:sym typeface="Calibri"/>
            </a:endParaRPr>
          </a:p>
          <a:p>
            <a:pPr indent="-274320" lvl="0" marL="274320" rtl="0" algn="just">
              <a:spcBef>
                <a:spcPts val="280"/>
              </a:spcBef>
              <a:spcAft>
                <a:spcPts val="0"/>
              </a:spcAft>
              <a:buSzPct val="85000"/>
              <a:buFont typeface="Constantia"/>
              <a:buAutoNum type="arabicPeriod"/>
            </a:pPr>
            <a:r>
              <a:rPr lang="uk-UA" sz="5600">
                <a:latin typeface="Times New Roman"/>
                <a:ea typeface="Times New Roman"/>
                <a:cs typeface="Times New Roman"/>
                <a:sym typeface="Times New Roman"/>
              </a:rPr>
              <a:t>Потерпілий чи його/її представник, також, можуть звернутися відразу до уповноважених підрозділів органів Національної поліції України (ювенальна поліція) та Служб у справах дітей з повідомленням про випадок булінгу (цькування).</a:t>
            </a:r>
            <a:endParaRPr sz="5600"/>
          </a:p>
          <a:p>
            <a:pPr indent="-274320" lvl="0" marL="274320" rtl="0" algn="just">
              <a:spcBef>
                <a:spcPts val="320"/>
              </a:spcBef>
              <a:spcAft>
                <a:spcPts val="0"/>
              </a:spcAft>
              <a:buSzPct val="85000"/>
              <a:buFont typeface="Constantia"/>
              <a:buAutoNum type="arabicPeriod"/>
            </a:pPr>
            <a:r>
              <a:rPr lang="uk-UA" sz="5600">
                <a:solidFill>
                  <a:srgbClr val="000000"/>
                </a:solidFill>
                <a:latin typeface="Times New Roman"/>
                <a:ea typeface="Times New Roman"/>
                <a:cs typeface="Times New Roman"/>
                <a:sym typeface="Times New Roman"/>
              </a:rPr>
              <a:t>У разі, якщо комісія не кваліфікує випадок як булінг, а постраждалий не згодний з цим, то він чи його/її представник можуть одразу звернутись до органів Національної поліції України.</a:t>
            </a:r>
            <a:r>
              <a:rPr lang="uk-UA" sz="6400"/>
              <a:t>		</a:t>
            </a:r>
            <a:r>
              <a:rPr lang="uk-UA"/>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11"/>
          <p:cNvSpPr txBox="1"/>
          <p:nvPr>
            <p:ph type="title"/>
          </p:nvPr>
        </p:nvSpPr>
        <p:spPr>
          <a:xfrm>
            <a:off x="1095023" y="817583"/>
            <a:ext cx="6965245" cy="955234"/>
          </a:xfrm>
          <a:prstGeom prst="rect">
            <a:avLst/>
          </a:prstGeom>
          <a:noFill/>
          <a:ln>
            <a:noFill/>
          </a:ln>
        </p:spPr>
        <p:txBody>
          <a:bodyPr anchorCtr="0" anchor="ctr" bIns="45700" lIns="91425" spcFirstLastPara="1" rIns="91425" wrap="square" tIns="45700">
            <a:normAutofit fontScale="90000"/>
          </a:bodyPr>
          <a:lstStyle/>
          <a:p>
            <a:pPr indent="-274320" lvl="0" marL="274320" rtl="0" algn="ctr">
              <a:spcBef>
                <a:spcPts val="0"/>
              </a:spcBef>
              <a:spcAft>
                <a:spcPts val="0"/>
              </a:spcAft>
              <a:buClr>
                <a:srgbClr val="000000"/>
              </a:buClr>
              <a:buSzPct val="100000"/>
              <a:buFont typeface="Times New Roman"/>
              <a:buNone/>
            </a:pPr>
            <a:r>
              <a:rPr b="1" lang="uk-UA" sz="1600">
                <a:solidFill>
                  <a:srgbClr val="000000"/>
                </a:solidFill>
                <a:latin typeface="Times New Roman"/>
                <a:ea typeface="Times New Roman"/>
                <a:cs typeface="Times New Roman"/>
                <a:sym typeface="Times New Roman"/>
              </a:rPr>
              <a:t>							ЗРАЗОК</a:t>
            </a:r>
            <a:br>
              <a:rPr b="1" lang="uk-UA" sz="1600">
                <a:solidFill>
                  <a:srgbClr val="000000"/>
                </a:solidFill>
                <a:latin typeface="Times New Roman"/>
                <a:ea typeface="Times New Roman"/>
                <a:cs typeface="Times New Roman"/>
                <a:sym typeface="Times New Roman"/>
              </a:rPr>
            </a:br>
            <a:r>
              <a:rPr b="1" lang="uk-UA" sz="1600">
                <a:solidFill>
                  <a:srgbClr val="000000"/>
                </a:solidFill>
                <a:latin typeface="Times New Roman"/>
                <a:ea typeface="Times New Roman"/>
                <a:cs typeface="Times New Roman"/>
                <a:sym typeface="Times New Roman"/>
              </a:rPr>
              <a:t>Порядок </a:t>
            </a:r>
            <a:br>
              <a:rPr b="1" lang="uk-UA" sz="1600">
                <a:solidFill>
                  <a:srgbClr val="000000"/>
                </a:solidFill>
                <a:latin typeface="Times New Roman"/>
                <a:ea typeface="Times New Roman"/>
                <a:cs typeface="Times New Roman"/>
                <a:sym typeface="Times New Roman"/>
              </a:rPr>
            </a:br>
            <a:r>
              <a:rPr b="1" lang="uk-UA" sz="1600">
                <a:solidFill>
                  <a:srgbClr val="000000"/>
                </a:solidFill>
                <a:latin typeface="Times New Roman"/>
                <a:ea typeface="Times New Roman"/>
                <a:cs typeface="Times New Roman"/>
                <a:sym typeface="Times New Roman"/>
              </a:rPr>
              <a:t>реагування на доведені випадки булінгу (цькування) в закладі освіти та відповідальність осіб, причетних до булінгу (цькування).</a:t>
            </a:r>
            <a:br>
              <a:rPr b="1" lang="uk-UA" sz="1600">
                <a:solidFill>
                  <a:srgbClr val="000000"/>
                </a:solidFill>
                <a:latin typeface="Times New Roman"/>
                <a:ea typeface="Times New Roman"/>
                <a:cs typeface="Times New Roman"/>
                <a:sym typeface="Times New Roman"/>
              </a:rPr>
            </a:br>
            <a:endParaRPr b="1" sz="1600"/>
          </a:p>
        </p:txBody>
      </p:sp>
      <p:sp>
        <p:nvSpPr>
          <p:cNvPr id="179" name="Google Shape;179;p11"/>
          <p:cNvSpPr txBox="1"/>
          <p:nvPr>
            <p:ph idx="1" type="body"/>
          </p:nvPr>
        </p:nvSpPr>
        <p:spPr>
          <a:xfrm>
            <a:off x="683568" y="1628800"/>
            <a:ext cx="7704856" cy="5229200"/>
          </a:xfrm>
          <a:prstGeom prst="rect">
            <a:avLst/>
          </a:prstGeom>
          <a:noFill/>
          <a:ln>
            <a:noFill/>
          </a:ln>
        </p:spPr>
        <p:txBody>
          <a:bodyPr anchorCtr="0" anchor="t" bIns="45700" lIns="91425" spcFirstLastPara="1" rIns="91425" wrap="square" tIns="45700">
            <a:normAutofit fontScale="25000" lnSpcReduction="20000"/>
          </a:bodyPr>
          <a:lstStyle/>
          <a:p>
            <a:pPr indent="-274320" lvl="0" marL="274320" rtl="0" algn="just">
              <a:lnSpc>
                <a:spcPct val="120000"/>
              </a:lnSpc>
              <a:spcBef>
                <a:spcPts val="0"/>
              </a:spcBef>
              <a:spcAft>
                <a:spcPts val="0"/>
              </a:spcAft>
              <a:buSzPct val="85000"/>
              <a:buChar char="O"/>
            </a:pPr>
            <a:r>
              <a:rPr lang="uk-UA" sz="5600">
                <a:latin typeface="Times New Roman"/>
                <a:ea typeface="Times New Roman"/>
                <a:cs typeface="Times New Roman"/>
                <a:sym typeface="Times New Roman"/>
              </a:rPr>
              <a:t>1. Після проведення розслідування та засідання комісії з розгляду випадків булінгу (цькування) відповідно до заяви про випадок булінгу (цькування) здобувача освіти, його батьків, законних представників, інших осіб,  у разі, якщо комісія визнала, що це був булінг, а не одноразовий конфлікт -  керівник закладу повідомляє уповноважені підрозділи органів Національної поліції України та Службу у справах дітей.</a:t>
            </a:r>
            <a:endParaRPr sz="5600">
              <a:latin typeface="Calibri"/>
              <a:ea typeface="Calibri"/>
              <a:cs typeface="Calibri"/>
              <a:sym typeface="Calibri"/>
            </a:endParaRPr>
          </a:p>
          <a:p>
            <a:pPr indent="-274320" lvl="0" marL="274320" rtl="0" algn="just">
              <a:lnSpc>
                <a:spcPct val="120000"/>
              </a:lnSpc>
              <a:spcBef>
                <a:spcPts val="0"/>
              </a:spcBef>
              <a:spcAft>
                <a:spcPts val="0"/>
              </a:spcAft>
              <a:buSzPct val="85000"/>
              <a:buChar char="O"/>
            </a:pPr>
            <a:r>
              <a:rPr lang="uk-UA" sz="5600">
                <a:latin typeface="Times New Roman"/>
                <a:ea typeface="Times New Roman"/>
                <a:cs typeface="Times New Roman"/>
                <a:sym typeface="Times New Roman"/>
              </a:rPr>
              <a:t>2.   У разі, якщо комісія не кваліфікує випадок як булінг, а постраждалий не згодний з цим, то він може одразу звернутись до органів Національної поліції України.</a:t>
            </a:r>
            <a:endParaRPr sz="5600">
              <a:latin typeface="Calibri"/>
              <a:ea typeface="Calibri"/>
              <a:cs typeface="Calibri"/>
              <a:sym typeface="Calibri"/>
            </a:endParaRPr>
          </a:p>
          <a:p>
            <a:pPr indent="-274320" lvl="0" marL="274320" rtl="0" algn="just">
              <a:lnSpc>
                <a:spcPct val="120000"/>
              </a:lnSpc>
              <a:spcBef>
                <a:spcPts val="0"/>
              </a:spcBef>
              <a:spcAft>
                <a:spcPts val="0"/>
              </a:spcAft>
              <a:buSzPct val="85000"/>
              <a:buChar char="O"/>
            </a:pPr>
            <a:r>
              <a:rPr lang="uk-UA" sz="5600">
                <a:latin typeface="Calibri"/>
                <a:ea typeface="Calibri"/>
                <a:cs typeface="Calibri"/>
                <a:sym typeface="Calibri"/>
              </a:rPr>
              <a:t>3. </a:t>
            </a:r>
            <a:r>
              <a:rPr lang="uk-UA" sz="5600">
                <a:latin typeface="Times New Roman"/>
                <a:ea typeface="Times New Roman"/>
                <a:cs typeface="Times New Roman"/>
                <a:sym typeface="Times New Roman"/>
              </a:rPr>
              <a:t>За будь-якого рішення комісії керівник закладу забезпечує психологічну підтримку усім учасникам випадку.</a:t>
            </a:r>
            <a:endParaRPr sz="5600">
              <a:latin typeface="Calibri"/>
              <a:ea typeface="Calibri"/>
              <a:cs typeface="Calibri"/>
              <a:sym typeface="Calibri"/>
            </a:endParaRPr>
          </a:p>
          <a:p>
            <a:pPr indent="-274320" lvl="0" marL="274320" rtl="0" algn="just">
              <a:lnSpc>
                <a:spcPct val="120000"/>
              </a:lnSpc>
              <a:spcBef>
                <a:spcPts val="0"/>
              </a:spcBef>
              <a:spcAft>
                <a:spcPts val="0"/>
              </a:spcAft>
              <a:buSzPct val="85000"/>
              <a:buChar char="O"/>
            </a:pPr>
            <a:r>
              <a:rPr lang="uk-UA" sz="5600">
                <a:latin typeface="Calibri"/>
                <a:ea typeface="Calibri"/>
                <a:cs typeface="Calibri"/>
                <a:sym typeface="Calibri"/>
              </a:rPr>
              <a:t>        </a:t>
            </a:r>
            <a:r>
              <a:rPr lang="uk-UA" sz="5400">
                <a:latin typeface="Times New Roman"/>
                <a:ea typeface="Times New Roman"/>
                <a:cs typeface="Times New Roman"/>
                <a:sym typeface="Times New Roman"/>
              </a:rPr>
              <a:t>Законом України «Про внесення змін до деяких законодавчих актів України щодо протидії       булінгу (цькуванню)» передбачені  штрафи за булінг   (цькування):</a:t>
            </a:r>
            <a:endParaRPr sz="5400">
              <a:latin typeface="Times New Roman"/>
              <a:ea typeface="Times New Roman"/>
              <a:cs typeface="Times New Roman"/>
              <a:sym typeface="Times New Roman"/>
            </a:endParaRPr>
          </a:p>
          <a:p>
            <a:pPr indent="-342900" lvl="0" marL="342900" rtl="0" algn="just">
              <a:lnSpc>
                <a:spcPct val="120000"/>
              </a:lnSpc>
              <a:spcBef>
                <a:spcPts val="0"/>
              </a:spcBef>
              <a:spcAft>
                <a:spcPts val="0"/>
              </a:spcAft>
              <a:buClr>
                <a:srgbClr val="3366FF"/>
              </a:buClr>
              <a:buSzPct val="85000"/>
              <a:buFont typeface="Noto Sans Symbols"/>
              <a:buChar char="∙"/>
            </a:pPr>
            <a:r>
              <a:rPr lang="uk-UA" sz="5600">
                <a:latin typeface="Times New Roman"/>
                <a:ea typeface="Times New Roman"/>
                <a:cs typeface="Times New Roman"/>
                <a:sym typeface="Times New Roman"/>
              </a:rPr>
              <a:t>Штраф за булінг становить від 50 до 100 неоподатковуваних мінімумів, тобто від 850 до 1700 гривень або від 20 до 40 годин громадських робіт.</a:t>
            </a:r>
            <a:endParaRPr sz="5600">
              <a:latin typeface="Calibri"/>
              <a:ea typeface="Calibri"/>
              <a:cs typeface="Calibri"/>
              <a:sym typeface="Calibri"/>
            </a:endParaRPr>
          </a:p>
          <a:p>
            <a:pPr indent="-342900" lvl="0" marL="342900" rtl="0" algn="just">
              <a:lnSpc>
                <a:spcPct val="120000"/>
              </a:lnSpc>
              <a:spcBef>
                <a:spcPts val="0"/>
              </a:spcBef>
              <a:spcAft>
                <a:spcPts val="0"/>
              </a:spcAft>
              <a:buClr>
                <a:srgbClr val="3366FF"/>
              </a:buClr>
              <a:buSzPct val="85000"/>
              <a:buFont typeface="Noto Sans Symbols"/>
              <a:buChar char="∙"/>
            </a:pPr>
            <a:r>
              <a:rPr lang="uk-UA" sz="5600">
                <a:latin typeface="Times New Roman"/>
                <a:ea typeface="Times New Roman"/>
                <a:cs typeface="Times New Roman"/>
                <a:sym typeface="Times New Roman"/>
              </a:rPr>
              <a:t>Якщо булінг вчинено групою осіб або повторно протягом року після накладення адміністративного стягнення, штраф -  від 100 до 200 мінімумів (1700 - 3400 гривень) або громадські роботи на строк від 40 до 60 годин.</a:t>
            </a:r>
            <a:endParaRPr sz="5600">
              <a:latin typeface="Calibri"/>
              <a:ea typeface="Calibri"/>
              <a:cs typeface="Calibri"/>
              <a:sym typeface="Calibri"/>
            </a:endParaRPr>
          </a:p>
          <a:p>
            <a:pPr indent="-342900" lvl="0" marL="342900" rtl="0" algn="just">
              <a:lnSpc>
                <a:spcPct val="120000"/>
              </a:lnSpc>
              <a:spcBef>
                <a:spcPts val="0"/>
              </a:spcBef>
              <a:spcAft>
                <a:spcPts val="0"/>
              </a:spcAft>
              <a:buClr>
                <a:srgbClr val="3366FF"/>
              </a:buClr>
              <a:buSzPct val="85000"/>
              <a:buFont typeface="Noto Sans Symbols"/>
              <a:buChar char="∙"/>
            </a:pPr>
            <a:r>
              <a:rPr lang="uk-UA" sz="5600">
                <a:latin typeface="Times New Roman"/>
                <a:ea typeface="Times New Roman"/>
                <a:cs typeface="Times New Roman"/>
                <a:sym typeface="Times New Roman"/>
              </a:rPr>
              <a:t>Неповідомлення керівником закладу освіти уповноваженим підрозділам органів Національної поліції України про випадки булінгу учасника освітнього процесу тягне за собою накладення штрафу від 50 до 100 неоподатковуваних мінімумів доходів громадян або виправні роботи на строк до 1 місяця з відрахуванням до 20 відсотків заробітку.</a:t>
            </a:r>
            <a:endParaRPr sz="5600">
              <a:latin typeface="Calibri"/>
              <a:ea typeface="Calibri"/>
              <a:cs typeface="Calibri"/>
              <a:sym typeface="Calibri"/>
            </a:endParaRPr>
          </a:p>
          <a:p>
            <a:pPr indent="-274320" lvl="0" marL="274320" rtl="0" algn="just">
              <a:lnSpc>
                <a:spcPct val="150000"/>
              </a:lnSpc>
              <a:spcBef>
                <a:spcPts val="90"/>
              </a:spcBef>
              <a:spcAft>
                <a:spcPts val="0"/>
              </a:spcAft>
              <a:buSzPct val="85000"/>
              <a:buChar char="O"/>
            </a:pPr>
            <a:r>
              <a:rPr lang="uk-UA" sz="1800">
                <a:latin typeface="Calibri"/>
                <a:ea typeface="Calibri"/>
                <a:cs typeface="Calibri"/>
                <a:sym typeface="Calibri"/>
              </a:rPr>
              <a:t> </a:t>
            </a:r>
            <a:endParaRPr sz="1800">
              <a:latin typeface="Calibri"/>
              <a:ea typeface="Calibri"/>
              <a:cs typeface="Calibri"/>
              <a:sym typeface="Calibri"/>
            </a:endParaRPr>
          </a:p>
          <a:p>
            <a:pPr indent="-274320" lvl="0" marL="274320" rtl="0" algn="just">
              <a:lnSpc>
                <a:spcPct val="150000"/>
              </a:lnSpc>
              <a:spcBef>
                <a:spcPts val="1090"/>
              </a:spcBef>
              <a:spcAft>
                <a:spcPts val="0"/>
              </a:spcAft>
              <a:buSzPct val="85000"/>
              <a:buChar char="O"/>
            </a:pPr>
            <a:r>
              <a:rPr lang="uk-UA" sz="1800">
                <a:latin typeface="Calibri"/>
                <a:ea typeface="Calibri"/>
                <a:cs typeface="Calibri"/>
                <a:sym typeface="Calibri"/>
              </a:rPr>
              <a:t> </a:t>
            </a:r>
            <a:endParaRPr sz="1800">
              <a:latin typeface="Calibri"/>
              <a:ea typeface="Calibri"/>
              <a:cs typeface="Calibri"/>
              <a:sym typeface="Calibri"/>
            </a:endParaRPr>
          </a:p>
          <a:p>
            <a:pPr indent="-241935" lvl="0" marL="274320" rtl="0" algn="l">
              <a:spcBef>
                <a:spcPts val="1120"/>
              </a:spcBef>
              <a:spcAft>
                <a:spcPts val="0"/>
              </a:spcAft>
              <a:buSzPct val="85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2"/>
          <p:cNvSpPr txBox="1"/>
          <p:nvPr>
            <p:ph type="title"/>
          </p:nvPr>
        </p:nvSpPr>
        <p:spPr>
          <a:xfrm>
            <a:off x="1095023" y="817583"/>
            <a:ext cx="6965245" cy="595194"/>
          </a:xfrm>
          <a:prstGeom prst="rect">
            <a:avLst/>
          </a:prstGeom>
          <a:noFill/>
          <a:ln>
            <a:noFill/>
          </a:ln>
        </p:spPr>
        <p:txBody>
          <a:bodyPr anchorCtr="0" anchor="ctr" bIns="45700" lIns="91425" spcFirstLastPara="1" rIns="91425" wrap="square" tIns="45700">
            <a:normAutofit/>
          </a:bodyPr>
          <a:lstStyle/>
          <a:p>
            <a:pPr indent="-274320" lvl="0" marL="274320" rtl="0" algn="ctr">
              <a:spcBef>
                <a:spcPts val="0"/>
              </a:spcBef>
              <a:spcAft>
                <a:spcPts val="0"/>
              </a:spcAft>
              <a:buClr>
                <a:srgbClr val="000000"/>
              </a:buClr>
              <a:buSzPts val="1600"/>
              <a:buFont typeface="Times New Roman"/>
              <a:buNone/>
            </a:pPr>
            <a:r>
              <a:rPr b="1" lang="uk-UA" sz="1600" u="sng">
                <a:solidFill>
                  <a:srgbClr val="000000"/>
                </a:solidFill>
                <a:latin typeface="Times New Roman"/>
                <a:ea typeface="Times New Roman"/>
                <a:cs typeface="Times New Roman"/>
                <a:sym typeface="Times New Roman"/>
              </a:rPr>
              <a:t>Стаття 53. Права та обов’язки здобувачів освіти</a:t>
            </a:r>
            <a:br>
              <a:rPr lang="uk-UA" sz="1600">
                <a:solidFill>
                  <a:srgbClr val="000000"/>
                </a:solidFill>
                <a:latin typeface="Times New Roman"/>
                <a:ea typeface="Times New Roman"/>
                <a:cs typeface="Times New Roman"/>
                <a:sym typeface="Times New Roman"/>
              </a:rPr>
            </a:br>
            <a:endParaRPr sz="1600"/>
          </a:p>
        </p:txBody>
      </p:sp>
      <p:sp>
        <p:nvSpPr>
          <p:cNvPr id="185" name="Google Shape;185;p12"/>
          <p:cNvSpPr txBox="1"/>
          <p:nvPr>
            <p:ph idx="1" type="body"/>
          </p:nvPr>
        </p:nvSpPr>
        <p:spPr>
          <a:xfrm>
            <a:off x="827584" y="1196752"/>
            <a:ext cx="7488832" cy="5040560"/>
          </a:xfrm>
          <a:prstGeom prst="rect">
            <a:avLst/>
          </a:prstGeom>
          <a:noFill/>
          <a:ln>
            <a:noFill/>
          </a:ln>
        </p:spPr>
        <p:txBody>
          <a:bodyPr anchorCtr="0" anchor="t" bIns="45700" lIns="91425" spcFirstLastPara="1" rIns="91425" wrap="square" tIns="45700">
            <a:normAutofit fontScale="85000" lnSpcReduction="20000"/>
          </a:bodyPr>
          <a:lstStyle/>
          <a:p>
            <a:pPr indent="-274320" lvl="0" marL="274320" rtl="0" algn="just">
              <a:spcBef>
                <a:spcPts val="0"/>
              </a:spcBef>
              <a:spcAft>
                <a:spcPts val="0"/>
              </a:spcAft>
              <a:buSzPct val="85000"/>
              <a:buChar char="O"/>
            </a:pPr>
            <a:r>
              <a:rPr b="1" i="1" lang="uk-UA">
                <a:latin typeface="Times New Roman"/>
                <a:ea typeface="Times New Roman"/>
                <a:cs typeface="Times New Roman"/>
                <a:sym typeface="Times New Roman"/>
              </a:rPr>
              <a:t>1. Здобувачі освіти мають право на:</a:t>
            </a:r>
            <a:endParaRPr b="1">
              <a:latin typeface="Times New Roman"/>
              <a:ea typeface="Times New Roman"/>
              <a:cs typeface="Times New Roman"/>
              <a:sym typeface="Times New Roman"/>
            </a:endParaRPr>
          </a:p>
          <a:p>
            <a:pPr indent="-274320" lvl="0" marL="274320" rtl="0" algn="just">
              <a:spcBef>
                <a:spcPts val="408"/>
              </a:spcBef>
              <a:spcAft>
                <a:spcPts val="0"/>
              </a:spcAft>
              <a:buSzPct val="85000"/>
              <a:buChar char="O"/>
            </a:pPr>
            <a:r>
              <a:rPr b="1" lang="uk-UA">
                <a:latin typeface="Times New Roman"/>
                <a:ea typeface="Times New Roman"/>
                <a:cs typeface="Times New Roman"/>
                <a:sym typeface="Times New Roman"/>
              </a:rPr>
              <a:t>захист під час освітнього процесу від приниження честі та гідності, будь-яких форм насильства та експлуатації, булінгу (цькування), дискримінації за будь-якою ознакою, пропаганди та агітації, що завдають шкоди здоров’ю здобувача освіти;</a:t>
            </a:r>
            <a:endParaRPr b="1">
              <a:latin typeface="Times New Roman"/>
              <a:ea typeface="Times New Roman"/>
              <a:cs typeface="Times New Roman"/>
              <a:sym typeface="Times New Roman"/>
            </a:endParaRPr>
          </a:p>
          <a:p>
            <a:pPr indent="0" lvl="0" marL="0" rtl="0" algn="just">
              <a:spcBef>
                <a:spcPts val="204"/>
              </a:spcBef>
              <a:spcAft>
                <a:spcPts val="0"/>
              </a:spcAft>
              <a:buSzPct val="85000"/>
              <a:buNone/>
            </a:pPr>
            <a:r>
              <a:rPr b="1" lang="uk-UA" sz="1200">
                <a:latin typeface="Times New Roman"/>
                <a:ea typeface="Times New Roman"/>
                <a:cs typeface="Times New Roman"/>
                <a:sym typeface="Times New Roman"/>
              </a:rPr>
              <a:t>{Абзац десятий частини першої статті 53 із змінами, внесеними згідно із Законом </a:t>
            </a:r>
            <a:r>
              <a:rPr b="1" lang="uk-UA" sz="1200" u="sng">
                <a:solidFill>
                  <a:schemeClr val="hlink"/>
                </a:solidFill>
                <a:latin typeface="Times New Roman"/>
                <a:ea typeface="Times New Roman"/>
                <a:cs typeface="Times New Roman"/>
                <a:sym typeface="Times New Roman"/>
                <a:hlinkClick r:id="rId3"/>
              </a:rPr>
              <a:t>№ 2657-VIII від 18.12.2018</a:t>
            </a:r>
            <a:r>
              <a:rPr b="1" lang="uk-UA" sz="1200">
                <a:latin typeface="Times New Roman"/>
                <a:ea typeface="Times New Roman"/>
                <a:cs typeface="Times New Roman"/>
                <a:sym typeface="Times New Roman"/>
              </a:rPr>
              <a:t>}</a:t>
            </a:r>
            <a:endParaRPr b="1" sz="1200">
              <a:latin typeface="Times New Roman"/>
              <a:ea typeface="Times New Roman"/>
              <a:cs typeface="Times New Roman"/>
              <a:sym typeface="Times New Roman"/>
            </a:endParaRPr>
          </a:p>
          <a:p>
            <a:pPr indent="-274320" lvl="0" marL="274320" rtl="0" algn="just">
              <a:spcBef>
                <a:spcPts val="408"/>
              </a:spcBef>
              <a:spcAft>
                <a:spcPts val="0"/>
              </a:spcAft>
              <a:buSzPct val="85000"/>
              <a:buChar char="O"/>
            </a:pPr>
            <a:r>
              <a:rPr b="1" lang="uk-UA">
                <a:latin typeface="Times New Roman"/>
                <a:ea typeface="Times New Roman"/>
                <a:cs typeface="Times New Roman"/>
                <a:sym typeface="Times New Roman"/>
              </a:rPr>
              <a:t>отримання соціальних та психолого-педагогічних послуг як особа, яка постраждала від булінгу (цькування), стала його свідком або вчинила булінг (цькування);</a:t>
            </a:r>
            <a:endParaRPr b="1">
              <a:latin typeface="Times New Roman"/>
              <a:ea typeface="Times New Roman"/>
              <a:cs typeface="Times New Roman"/>
              <a:sym typeface="Times New Roman"/>
            </a:endParaRPr>
          </a:p>
          <a:p>
            <a:pPr indent="0" lvl="0" marL="0" rtl="0" algn="just">
              <a:spcBef>
                <a:spcPts val="221"/>
              </a:spcBef>
              <a:spcAft>
                <a:spcPts val="0"/>
              </a:spcAft>
              <a:buSzPct val="85000"/>
              <a:buNone/>
            </a:pPr>
            <a:r>
              <a:rPr b="1" lang="uk-UA" sz="1300">
                <a:latin typeface="Times New Roman"/>
                <a:ea typeface="Times New Roman"/>
                <a:cs typeface="Times New Roman"/>
                <a:sym typeface="Times New Roman"/>
              </a:rPr>
              <a:t>{Частину першу статті 53 доповнено новим абзацом згідно із Законом </a:t>
            </a:r>
            <a:r>
              <a:rPr b="1" lang="uk-UA" sz="1300" u="sng">
                <a:solidFill>
                  <a:schemeClr val="hlink"/>
                </a:solidFill>
                <a:latin typeface="Times New Roman"/>
                <a:ea typeface="Times New Roman"/>
                <a:cs typeface="Times New Roman"/>
                <a:sym typeface="Times New Roman"/>
                <a:hlinkClick r:id="rId4"/>
              </a:rPr>
              <a:t>№ 2657-VIII від 18.12.2018</a:t>
            </a:r>
            <a:r>
              <a:rPr b="1" lang="uk-UA" sz="1300">
                <a:latin typeface="Times New Roman"/>
                <a:ea typeface="Times New Roman"/>
                <a:cs typeface="Times New Roman"/>
                <a:sym typeface="Times New Roman"/>
              </a:rPr>
              <a:t>}</a:t>
            </a:r>
            <a:endParaRPr b="1" sz="1300">
              <a:latin typeface="Times New Roman"/>
              <a:ea typeface="Times New Roman"/>
              <a:cs typeface="Times New Roman"/>
              <a:sym typeface="Times New Roman"/>
            </a:endParaRPr>
          </a:p>
          <a:p>
            <a:pPr indent="-274320" lvl="0" marL="274320" rtl="0" algn="just">
              <a:spcBef>
                <a:spcPts val="408"/>
              </a:spcBef>
              <a:spcAft>
                <a:spcPts val="0"/>
              </a:spcAft>
              <a:buSzPct val="85000"/>
              <a:buChar char="O"/>
            </a:pPr>
            <a:r>
              <a:rPr b="1" i="1" lang="uk-UA">
                <a:latin typeface="Times New Roman"/>
                <a:ea typeface="Times New Roman"/>
                <a:cs typeface="Times New Roman"/>
                <a:sym typeface="Times New Roman"/>
              </a:rPr>
              <a:t>3. Здобувачі освіти зобов’язані:</a:t>
            </a:r>
            <a:endParaRPr b="1">
              <a:latin typeface="Times New Roman"/>
              <a:ea typeface="Times New Roman"/>
              <a:cs typeface="Times New Roman"/>
              <a:sym typeface="Times New Roman"/>
            </a:endParaRPr>
          </a:p>
          <a:p>
            <a:pPr indent="-274320" lvl="0" marL="274320" rtl="0" algn="just">
              <a:spcBef>
                <a:spcPts val="408"/>
              </a:spcBef>
              <a:spcAft>
                <a:spcPts val="0"/>
              </a:spcAft>
              <a:buSzPct val="85000"/>
              <a:buChar char="O"/>
            </a:pPr>
            <a:r>
              <a:rPr b="1" lang="uk-UA">
                <a:latin typeface="Times New Roman"/>
                <a:ea typeface="Times New Roman"/>
                <a:cs typeface="Times New Roman"/>
                <a:sym typeface="Times New Roman"/>
              </a:rPr>
              <a:t>повідомляти керівництво закладу освіти про факти булінгу (цькування) стосовно здобувачів освіти, педагогічних, науково-педагогічних, наукових працівників, інших осіб, які залучаються до освітнього процесу, свідком яких вони були особисто або про які отримали достовірну інформацію від інших осіб.</a:t>
            </a:r>
            <a:endParaRPr b="1">
              <a:latin typeface="Times New Roman"/>
              <a:ea typeface="Times New Roman"/>
              <a:cs typeface="Times New Roman"/>
              <a:sym typeface="Times New Roman"/>
            </a:endParaRPr>
          </a:p>
          <a:p>
            <a:pPr indent="0" lvl="0" marL="0" rtl="0" algn="just">
              <a:spcBef>
                <a:spcPts val="221"/>
              </a:spcBef>
              <a:spcAft>
                <a:spcPts val="0"/>
              </a:spcAft>
              <a:buSzPct val="85000"/>
              <a:buNone/>
            </a:pPr>
            <a:r>
              <a:rPr b="1" lang="uk-UA" sz="1300">
                <a:latin typeface="Times New Roman"/>
                <a:ea typeface="Times New Roman"/>
                <a:cs typeface="Times New Roman"/>
                <a:sym typeface="Times New Roman"/>
              </a:rPr>
              <a:t>{Частину третю статті 53 доповнено абзацом шостим згідно із Законом </a:t>
            </a:r>
            <a:r>
              <a:rPr b="1" lang="uk-UA" sz="1300" u="sng">
                <a:solidFill>
                  <a:schemeClr val="hlink"/>
                </a:solidFill>
                <a:latin typeface="Times New Roman"/>
                <a:ea typeface="Times New Roman"/>
                <a:cs typeface="Times New Roman"/>
                <a:sym typeface="Times New Roman"/>
                <a:hlinkClick r:id="rId5"/>
              </a:rPr>
              <a:t>№ 2657-VIII від 18.12.2018</a:t>
            </a:r>
            <a:r>
              <a:rPr b="1" lang="uk-UA" sz="1300">
                <a:latin typeface="Times New Roman"/>
                <a:ea typeface="Times New Roman"/>
                <a:cs typeface="Times New Roman"/>
                <a:sym typeface="Times New Roman"/>
              </a:rPr>
              <a:t>}</a:t>
            </a:r>
            <a:endParaRPr b="1" sz="1300">
              <a:latin typeface="Times New Roman"/>
              <a:ea typeface="Times New Roman"/>
              <a:cs typeface="Times New Roman"/>
              <a:sym typeface="Times New Roman"/>
            </a:endParaRPr>
          </a:p>
          <a:p>
            <a:pPr indent="-214677" lvl="0" marL="274320" rtl="0" algn="l">
              <a:spcBef>
                <a:spcPts val="221"/>
              </a:spcBef>
              <a:spcAft>
                <a:spcPts val="0"/>
              </a:spcAft>
              <a:buSzPct val="85000"/>
              <a:buNone/>
            </a:pPr>
            <a:r>
              <a:t/>
            </a:r>
            <a:endParaRPr b="1" sz="13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3"/>
          <p:cNvSpPr txBox="1"/>
          <p:nvPr>
            <p:ph type="title"/>
          </p:nvPr>
        </p:nvSpPr>
        <p:spPr>
          <a:xfrm>
            <a:off x="1187624" y="548680"/>
            <a:ext cx="6965245" cy="1080120"/>
          </a:xfrm>
          <a:prstGeom prst="rect">
            <a:avLst/>
          </a:prstGeom>
          <a:noFill/>
          <a:ln>
            <a:noFill/>
          </a:ln>
        </p:spPr>
        <p:txBody>
          <a:bodyPr anchorCtr="0" anchor="ctr" bIns="45700" lIns="91425" spcFirstLastPara="1" rIns="91425" wrap="square" tIns="45700">
            <a:normAutofit/>
          </a:bodyPr>
          <a:lstStyle/>
          <a:p>
            <a:pPr indent="-274320" lvl="0" marL="274320" rtl="0" algn="ctr">
              <a:spcBef>
                <a:spcPts val="0"/>
              </a:spcBef>
              <a:spcAft>
                <a:spcPts val="0"/>
              </a:spcAft>
              <a:buClr>
                <a:srgbClr val="000000"/>
              </a:buClr>
              <a:buSzPts val="1600"/>
              <a:buFont typeface="Times New Roman"/>
              <a:buNone/>
            </a:pPr>
            <a:r>
              <a:rPr b="1" lang="uk-UA" sz="1600" u="sng">
                <a:solidFill>
                  <a:srgbClr val="000000"/>
                </a:solidFill>
                <a:latin typeface="Times New Roman"/>
                <a:ea typeface="Times New Roman"/>
                <a:cs typeface="Times New Roman"/>
                <a:sym typeface="Times New Roman"/>
              </a:rPr>
              <a:t>Стаття 54. Права та обов’язки педагогічних, науково-педагогічних і наукових працівників, інших осіб, які залучаються до освітнього процесу</a:t>
            </a:r>
            <a:br>
              <a:rPr lang="uk-UA" sz="1600">
                <a:solidFill>
                  <a:srgbClr val="000000"/>
                </a:solidFill>
                <a:latin typeface="Times New Roman"/>
                <a:ea typeface="Times New Roman"/>
                <a:cs typeface="Times New Roman"/>
                <a:sym typeface="Times New Roman"/>
              </a:rPr>
            </a:br>
            <a:endParaRPr sz="1600"/>
          </a:p>
        </p:txBody>
      </p:sp>
      <p:sp>
        <p:nvSpPr>
          <p:cNvPr id="191" name="Google Shape;191;p13"/>
          <p:cNvSpPr txBox="1"/>
          <p:nvPr>
            <p:ph idx="1" type="body"/>
          </p:nvPr>
        </p:nvSpPr>
        <p:spPr>
          <a:xfrm>
            <a:off x="755576" y="1340768"/>
            <a:ext cx="7632848" cy="4382301"/>
          </a:xfrm>
          <a:prstGeom prst="rect">
            <a:avLst/>
          </a:prstGeom>
          <a:noFill/>
          <a:ln>
            <a:noFill/>
          </a:ln>
        </p:spPr>
        <p:txBody>
          <a:bodyPr anchorCtr="0" anchor="t" bIns="45700" lIns="91425" spcFirstLastPara="1" rIns="91425" wrap="square" tIns="45700">
            <a:normAutofit fontScale="77500" lnSpcReduction="20000"/>
          </a:bodyPr>
          <a:lstStyle/>
          <a:p>
            <a:pPr indent="-173926" lvl="0" marL="274320" rtl="0" algn="just">
              <a:spcBef>
                <a:spcPts val="0"/>
              </a:spcBef>
              <a:spcAft>
                <a:spcPts val="0"/>
              </a:spcAft>
              <a:buSzPct val="85000"/>
              <a:buNone/>
            </a:pPr>
            <a:r>
              <a:t/>
            </a:r>
            <a:endParaRPr b="1" i="1">
              <a:latin typeface="Times New Roman"/>
              <a:ea typeface="Times New Roman"/>
              <a:cs typeface="Times New Roman"/>
              <a:sym typeface="Times New Roman"/>
            </a:endParaRPr>
          </a:p>
          <a:p>
            <a:pPr indent="-274320" lvl="0" marL="274320" rtl="0" algn="just">
              <a:spcBef>
                <a:spcPts val="372"/>
              </a:spcBef>
              <a:spcAft>
                <a:spcPts val="0"/>
              </a:spcAft>
              <a:buSzPct val="85000"/>
              <a:buChar char="O"/>
            </a:pPr>
            <a:r>
              <a:rPr b="1" i="1" lang="uk-UA">
                <a:latin typeface="Times New Roman"/>
                <a:ea typeface="Times New Roman"/>
                <a:cs typeface="Times New Roman"/>
                <a:sym typeface="Times New Roman"/>
              </a:rPr>
              <a:t>1. Педагогічні, науково-педагогічні та наукові працівники мають право на:</a:t>
            </a:r>
            <a:endParaRPr b="1">
              <a:latin typeface="Times New Roman"/>
              <a:ea typeface="Times New Roman"/>
              <a:cs typeface="Times New Roman"/>
              <a:sym typeface="Times New Roman"/>
            </a:endParaRPr>
          </a:p>
          <a:p>
            <a:pPr indent="-274320" lvl="0" marL="274320" rtl="0" algn="just">
              <a:spcBef>
                <a:spcPts val="372"/>
              </a:spcBef>
              <a:spcAft>
                <a:spcPts val="0"/>
              </a:spcAft>
              <a:buSzPct val="85000"/>
              <a:buChar char="O"/>
            </a:pPr>
            <a:r>
              <a:rPr b="1" lang="uk-UA">
                <a:latin typeface="Times New Roman"/>
                <a:ea typeface="Times New Roman"/>
                <a:cs typeface="Times New Roman"/>
                <a:sym typeface="Times New Roman"/>
              </a:rPr>
              <a:t>захист під час освітнього процесу від будь-яких форм насильства та експлуатації, у тому числі булінгу (цькування), дискримінації за будь-якою ознакою, від пропаганди та агітації, що завдають шкоди здоров’ю.</a:t>
            </a:r>
            <a:endParaRPr b="1">
              <a:latin typeface="Times New Roman"/>
              <a:ea typeface="Times New Roman"/>
              <a:cs typeface="Times New Roman"/>
              <a:sym typeface="Times New Roman"/>
            </a:endParaRPr>
          </a:p>
          <a:p>
            <a:pPr indent="0" lvl="0" marL="0" rtl="0" algn="just">
              <a:spcBef>
                <a:spcPts val="217"/>
              </a:spcBef>
              <a:spcAft>
                <a:spcPts val="0"/>
              </a:spcAft>
              <a:buSzPct val="85000"/>
              <a:buNone/>
            </a:pPr>
            <a:r>
              <a:rPr b="1" lang="uk-UA" sz="1400">
                <a:latin typeface="Times New Roman"/>
                <a:ea typeface="Times New Roman"/>
                <a:cs typeface="Times New Roman"/>
                <a:sym typeface="Times New Roman"/>
              </a:rPr>
              <a:t>{Частину першу статті 54 доповнено абзацом двадцятим згідно із Законом </a:t>
            </a:r>
            <a:r>
              <a:rPr b="1" lang="uk-UA" sz="1400" u="sng">
                <a:solidFill>
                  <a:schemeClr val="hlink"/>
                </a:solidFill>
                <a:latin typeface="Times New Roman"/>
                <a:ea typeface="Times New Roman"/>
                <a:cs typeface="Times New Roman"/>
                <a:sym typeface="Times New Roman"/>
                <a:hlinkClick r:id="rId3"/>
              </a:rPr>
              <a:t>№ 2657-VIII від 18.12.2018</a:t>
            </a:r>
            <a:r>
              <a:rPr b="1" lang="uk-UA" sz="1400">
                <a:latin typeface="Times New Roman"/>
                <a:ea typeface="Times New Roman"/>
                <a:cs typeface="Times New Roman"/>
                <a:sym typeface="Times New Roman"/>
              </a:rPr>
              <a:t>}</a:t>
            </a:r>
            <a:endParaRPr b="1" sz="1400">
              <a:latin typeface="Times New Roman"/>
              <a:ea typeface="Times New Roman"/>
              <a:cs typeface="Times New Roman"/>
              <a:sym typeface="Times New Roman"/>
            </a:endParaRPr>
          </a:p>
          <a:p>
            <a:pPr indent="-274320" lvl="0" marL="274320" rtl="0" algn="just">
              <a:spcBef>
                <a:spcPts val="372"/>
              </a:spcBef>
              <a:spcAft>
                <a:spcPts val="0"/>
              </a:spcAft>
              <a:buSzPct val="85000"/>
              <a:buChar char="O"/>
            </a:pPr>
            <a:r>
              <a:rPr b="1" i="1" lang="uk-UA">
                <a:latin typeface="Times New Roman"/>
                <a:ea typeface="Times New Roman"/>
                <a:cs typeface="Times New Roman"/>
                <a:sym typeface="Times New Roman"/>
              </a:rPr>
              <a:t>2. Педагогічні, науково-педагогічні та наукові працівники зобов’язані:</a:t>
            </a:r>
            <a:endParaRPr b="1">
              <a:latin typeface="Times New Roman"/>
              <a:ea typeface="Times New Roman"/>
              <a:cs typeface="Times New Roman"/>
              <a:sym typeface="Times New Roman"/>
            </a:endParaRPr>
          </a:p>
          <a:p>
            <a:pPr indent="-274320" lvl="0" marL="274320" rtl="0" algn="just">
              <a:spcBef>
                <a:spcPts val="372"/>
              </a:spcBef>
              <a:spcAft>
                <a:spcPts val="0"/>
              </a:spcAft>
              <a:buSzPct val="85000"/>
              <a:buChar char="O"/>
            </a:pPr>
            <a:r>
              <a:rPr b="1" lang="uk-UA">
                <a:latin typeface="Times New Roman"/>
                <a:ea typeface="Times New Roman"/>
                <a:cs typeface="Times New Roman"/>
                <a:sym typeface="Times New Roman"/>
              </a:rPr>
              <a:t>повідомляти керівництво закладу освіти про факти булінгу (цькування) стосовно здобувачів освіти, педагогічних, науково-педагогічних, наукових працівників, інших осіб, які залучаються до освітнього процесу, свідком якого вони були особисто або інформацію про які отримали від інших осіб, вживати невідкладних заходів для припинення булінгу (цькування).</a:t>
            </a:r>
            <a:endParaRPr b="1">
              <a:latin typeface="Times New Roman"/>
              <a:ea typeface="Times New Roman"/>
              <a:cs typeface="Times New Roman"/>
              <a:sym typeface="Times New Roman"/>
            </a:endParaRPr>
          </a:p>
          <a:p>
            <a:pPr indent="0" lvl="0" marL="0" rtl="0" algn="just">
              <a:spcBef>
                <a:spcPts val="217"/>
              </a:spcBef>
              <a:spcAft>
                <a:spcPts val="0"/>
              </a:spcAft>
              <a:buSzPct val="85000"/>
              <a:buNone/>
            </a:pPr>
            <a:r>
              <a:rPr b="1" lang="uk-UA" sz="1400">
                <a:latin typeface="Times New Roman"/>
                <a:ea typeface="Times New Roman"/>
                <a:cs typeface="Times New Roman"/>
                <a:sym typeface="Times New Roman"/>
              </a:rPr>
              <a:t>{Частину другу статті 54 доповнено абзацом чотирнадцятим згідно із Законом </a:t>
            </a:r>
            <a:r>
              <a:rPr b="1" lang="uk-UA" sz="1400" u="sng">
                <a:solidFill>
                  <a:schemeClr val="hlink"/>
                </a:solidFill>
                <a:latin typeface="Times New Roman"/>
                <a:ea typeface="Times New Roman"/>
                <a:cs typeface="Times New Roman"/>
                <a:sym typeface="Times New Roman"/>
                <a:hlinkClick r:id="rId4"/>
              </a:rPr>
              <a:t>№ 2657-VIII від 18.12.2018</a:t>
            </a:r>
            <a:r>
              <a:rPr b="1" lang="uk-UA" sz="1400">
                <a:latin typeface="Times New Roman"/>
                <a:ea typeface="Times New Roman"/>
                <a:cs typeface="Times New Roman"/>
                <a:sym typeface="Times New Roman"/>
              </a:rPr>
              <a:t>}</a:t>
            </a:r>
            <a:endParaRPr b="1" sz="1400">
              <a:latin typeface="Times New Roman"/>
              <a:ea typeface="Times New Roman"/>
              <a:cs typeface="Times New Roman"/>
              <a:sym typeface="Times New Roman"/>
            </a:endParaRPr>
          </a:p>
          <a:p>
            <a:pPr indent="-173926" lvl="0" marL="274320" rtl="0" algn="l">
              <a:spcBef>
                <a:spcPts val="372"/>
              </a:spcBef>
              <a:spcAft>
                <a:spcPts val="0"/>
              </a:spcAft>
              <a:buSzPct val="85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4"/>
          <p:cNvSpPr txBox="1"/>
          <p:nvPr>
            <p:ph type="title"/>
          </p:nvPr>
        </p:nvSpPr>
        <p:spPr>
          <a:xfrm>
            <a:off x="1095023" y="817583"/>
            <a:ext cx="6965245" cy="739210"/>
          </a:xfrm>
          <a:prstGeom prst="rect">
            <a:avLst/>
          </a:prstGeom>
          <a:noFill/>
          <a:ln>
            <a:noFill/>
          </a:ln>
        </p:spPr>
        <p:txBody>
          <a:bodyPr anchorCtr="0" anchor="ctr" bIns="45700" lIns="91425" spcFirstLastPara="1" rIns="91425" wrap="square" tIns="45700">
            <a:normAutofit/>
          </a:bodyPr>
          <a:lstStyle/>
          <a:p>
            <a:pPr indent="-274320" lvl="0" marL="274320" rtl="0" algn="ctr">
              <a:spcBef>
                <a:spcPts val="0"/>
              </a:spcBef>
              <a:spcAft>
                <a:spcPts val="0"/>
              </a:spcAft>
              <a:buClr>
                <a:srgbClr val="000000"/>
              </a:buClr>
              <a:buSzPts val="1600"/>
              <a:buFont typeface="Times New Roman"/>
              <a:buNone/>
            </a:pPr>
            <a:r>
              <a:rPr b="1" lang="uk-UA" sz="1600" u="sng">
                <a:solidFill>
                  <a:srgbClr val="000000"/>
                </a:solidFill>
                <a:latin typeface="Times New Roman"/>
                <a:ea typeface="Times New Roman"/>
                <a:cs typeface="Times New Roman"/>
                <a:sym typeface="Times New Roman"/>
              </a:rPr>
              <a:t>Стаття 55. Права та обов’язки батьків здобувачів освіти</a:t>
            </a:r>
            <a:br>
              <a:rPr lang="uk-UA" sz="1600">
                <a:solidFill>
                  <a:srgbClr val="000000"/>
                </a:solidFill>
                <a:latin typeface="Times New Roman"/>
                <a:ea typeface="Times New Roman"/>
                <a:cs typeface="Times New Roman"/>
                <a:sym typeface="Times New Roman"/>
              </a:rPr>
            </a:br>
            <a:endParaRPr sz="1600"/>
          </a:p>
        </p:txBody>
      </p:sp>
      <p:sp>
        <p:nvSpPr>
          <p:cNvPr id="197" name="Google Shape;197;p14"/>
          <p:cNvSpPr txBox="1"/>
          <p:nvPr>
            <p:ph idx="1" type="body"/>
          </p:nvPr>
        </p:nvSpPr>
        <p:spPr>
          <a:xfrm>
            <a:off x="755576" y="1268760"/>
            <a:ext cx="7560840" cy="4824536"/>
          </a:xfrm>
          <a:prstGeom prst="rect">
            <a:avLst/>
          </a:prstGeom>
          <a:noFill/>
          <a:ln>
            <a:noFill/>
          </a:ln>
        </p:spPr>
        <p:txBody>
          <a:bodyPr anchorCtr="0" anchor="t" bIns="45700" lIns="91425" spcFirstLastPara="1" rIns="91425" wrap="square" tIns="45700">
            <a:normAutofit fontScale="62500" lnSpcReduction="20000"/>
          </a:bodyPr>
          <a:lstStyle/>
          <a:p>
            <a:pPr indent="-274320" lvl="0" marL="274320" rtl="0" algn="just">
              <a:spcBef>
                <a:spcPts val="0"/>
              </a:spcBef>
              <a:spcAft>
                <a:spcPts val="0"/>
              </a:spcAft>
              <a:buSzPct val="85000"/>
              <a:buChar char="O"/>
            </a:pPr>
            <a:r>
              <a:rPr b="1" i="1" lang="uk-UA">
                <a:latin typeface="Times New Roman"/>
                <a:ea typeface="Times New Roman"/>
                <a:cs typeface="Times New Roman"/>
                <a:sym typeface="Times New Roman"/>
              </a:rPr>
              <a:t>2. Батьки здобувачів освіти мають право:</a:t>
            </a:r>
            <a:endParaRPr b="1">
              <a:latin typeface="Times New Roman"/>
              <a:ea typeface="Times New Roman"/>
              <a:cs typeface="Times New Roman"/>
              <a:sym typeface="Times New Roman"/>
            </a:endParaRPr>
          </a:p>
          <a:p>
            <a:pPr indent="-274320" lvl="0" marL="274320" rtl="0" algn="just">
              <a:spcBef>
                <a:spcPts val="300"/>
              </a:spcBef>
              <a:spcAft>
                <a:spcPts val="0"/>
              </a:spcAft>
              <a:buSzPct val="85000"/>
              <a:buChar char="O"/>
            </a:pPr>
            <a:r>
              <a:rPr b="1" lang="uk-UA">
                <a:latin typeface="Times New Roman"/>
                <a:ea typeface="Times New Roman"/>
                <a:cs typeface="Times New Roman"/>
                <a:sym typeface="Times New Roman"/>
              </a:rPr>
              <a:t>отримувати інформацію про діяльність закладу освіти, у тому числі щодо надання соціальних та психолого-педагогічних послуг особам, які постраждали від булінгу (цькування), стали його свідками або вчинили булінг (цькування), про результати навчання своїх дітей (дітей, законними представниками яких вони є) і результати оцінювання якості освіти у закладі освіти та його освітньої діяльності;</a:t>
            </a:r>
            <a:endParaRPr b="1">
              <a:latin typeface="Times New Roman"/>
              <a:ea typeface="Times New Roman"/>
              <a:cs typeface="Times New Roman"/>
              <a:sym typeface="Times New Roman"/>
            </a:endParaRPr>
          </a:p>
          <a:p>
            <a:pPr indent="0" lvl="0" marL="0" rtl="0" algn="just">
              <a:spcBef>
                <a:spcPts val="225"/>
              </a:spcBef>
              <a:spcAft>
                <a:spcPts val="0"/>
              </a:spcAft>
              <a:buSzPct val="85000"/>
              <a:buNone/>
            </a:pPr>
            <a:r>
              <a:rPr b="1" lang="uk-UA" sz="1800">
                <a:latin typeface="Times New Roman"/>
                <a:ea typeface="Times New Roman"/>
                <a:cs typeface="Times New Roman"/>
                <a:sym typeface="Times New Roman"/>
              </a:rPr>
              <a:t>{Абзац восьмий частини другої статті 55 із змінами, внесеними згідно із Законом </a:t>
            </a:r>
            <a:r>
              <a:rPr b="1" lang="uk-UA" sz="1800" u="sng">
                <a:solidFill>
                  <a:schemeClr val="hlink"/>
                </a:solidFill>
                <a:latin typeface="Times New Roman"/>
                <a:ea typeface="Times New Roman"/>
                <a:cs typeface="Times New Roman"/>
                <a:sym typeface="Times New Roman"/>
                <a:hlinkClick r:id="rId3"/>
              </a:rPr>
              <a:t>№ 2657-VIII від 18.12.2018</a:t>
            </a:r>
            <a:r>
              <a:rPr b="1" lang="uk-UA" sz="1800">
                <a:latin typeface="Times New Roman"/>
                <a:ea typeface="Times New Roman"/>
                <a:cs typeface="Times New Roman"/>
                <a:sym typeface="Times New Roman"/>
              </a:rPr>
              <a:t>}</a:t>
            </a:r>
            <a:endParaRPr b="1" sz="1800">
              <a:latin typeface="Times New Roman"/>
              <a:ea typeface="Times New Roman"/>
              <a:cs typeface="Times New Roman"/>
              <a:sym typeface="Times New Roman"/>
            </a:endParaRPr>
          </a:p>
          <a:p>
            <a:pPr indent="0" lvl="0" marL="0" rtl="0" algn="just">
              <a:spcBef>
                <a:spcPts val="225"/>
              </a:spcBef>
              <a:spcAft>
                <a:spcPts val="0"/>
              </a:spcAft>
              <a:buSzPct val="85000"/>
              <a:buNone/>
            </a:pPr>
            <a:r>
              <a:t/>
            </a:r>
            <a:endParaRPr b="1" sz="1800">
              <a:latin typeface="Times New Roman"/>
              <a:ea typeface="Times New Roman"/>
              <a:cs typeface="Times New Roman"/>
              <a:sym typeface="Times New Roman"/>
            </a:endParaRPr>
          </a:p>
          <a:p>
            <a:pPr indent="-274320" lvl="0" marL="274320" rtl="0" algn="just">
              <a:spcBef>
                <a:spcPts val="300"/>
              </a:spcBef>
              <a:spcAft>
                <a:spcPts val="0"/>
              </a:spcAft>
              <a:buSzPct val="85000"/>
              <a:buChar char="O"/>
            </a:pPr>
            <a:r>
              <a:rPr b="1" lang="uk-UA">
                <a:latin typeface="Times New Roman"/>
                <a:ea typeface="Times New Roman"/>
                <a:cs typeface="Times New Roman"/>
                <a:sym typeface="Times New Roman"/>
              </a:rPr>
              <a:t>подавати керівництву або засновнику закладу освіти заяву про випадки булінгу (цькування) стосовно дитини або будь-якого іншого учасника освітнього процесу;</a:t>
            </a:r>
            <a:endParaRPr b="1">
              <a:latin typeface="Times New Roman"/>
              <a:ea typeface="Times New Roman"/>
              <a:cs typeface="Times New Roman"/>
              <a:sym typeface="Times New Roman"/>
            </a:endParaRPr>
          </a:p>
          <a:p>
            <a:pPr indent="0" lvl="0" marL="0" rtl="0" algn="just">
              <a:spcBef>
                <a:spcPts val="225"/>
              </a:spcBef>
              <a:spcAft>
                <a:spcPts val="0"/>
              </a:spcAft>
              <a:buSzPct val="85000"/>
              <a:buNone/>
            </a:pPr>
            <a:r>
              <a:rPr b="1" lang="uk-UA" sz="1800">
                <a:latin typeface="Times New Roman"/>
                <a:ea typeface="Times New Roman"/>
                <a:cs typeface="Times New Roman"/>
                <a:sym typeface="Times New Roman"/>
              </a:rPr>
              <a:t>{Частину другу статті 55 доповнено абзацом дев'ятим згідно із Законом </a:t>
            </a:r>
            <a:r>
              <a:rPr b="1" lang="uk-UA" sz="1800" u="sng">
                <a:solidFill>
                  <a:schemeClr val="hlink"/>
                </a:solidFill>
                <a:latin typeface="Times New Roman"/>
                <a:ea typeface="Times New Roman"/>
                <a:cs typeface="Times New Roman"/>
                <a:sym typeface="Times New Roman"/>
                <a:hlinkClick r:id="rId4"/>
              </a:rPr>
              <a:t>№ 2657-VIII від 18.12.2018</a:t>
            </a:r>
            <a:r>
              <a:rPr b="1" lang="uk-UA" sz="1800">
                <a:latin typeface="Times New Roman"/>
                <a:ea typeface="Times New Roman"/>
                <a:cs typeface="Times New Roman"/>
                <a:sym typeface="Times New Roman"/>
              </a:rPr>
              <a:t>}</a:t>
            </a:r>
            <a:endParaRPr b="1" sz="1800">
              <a:latin typeface="Times New Roman"/>
              <a:ea typeface="Times New Roman"/>
              <a:cs typeface="Times New Roman"/>
              <a:sym typeface="Times New Roman"/>
            </a:endParaRPr>
          </a:p>
          <a:p>
            <a:pPr indent="0" lvl="0" marL="0" rtl="0" algn="just">
              <a:spcBef>
                <a:spcPts val="225"/>
              </a:spcBef>
              <a:spcAft>
                <a:spcPts val="0"/>
              </a:spcAft>
              <a:buSzPct val="85000"/>
              <a:buNone/>
            </a:pPr>
            <a:r>
              <a:t/>
            </a:r>
            <a:endParaRPr b="1" sz="1800">
              <a:latin typeface="Times New Roman"/>
              <a:ea typeface="Times New Roman"/>
              <a:cs typeface="Times New Roman"/>
              <a:sym typeface="Times New Roman"/>
            </a:endParaRPr>
          </a:p>
          <a:p>
            <a:pPr indent="-274320" lvl="0" marL="274320" rtl="0" algn="just">
              <a:spcBef>
                <a:spcPts val="300"/>
              </a:spcBef>
              <a:spcAft>
                <a:spcPts val="0"/>
              </a:spcAft>
              <a:buSzPct val="85000"/>
              <a:buChar char="O"/>
            </a:pPr>
            <a:r>
              <a:rPr b="1" lang="uk-UA">
                <a:latin typeface="Times New Roman"/>
                <a:ea typeface="Times New Roman"/>
                <a:cs typeface="Times New Roman"/>
                <a:sym typeface="Times New Roman"/>
              </a:rPr>
              <a:t>вимагати повного та неупередженого розслідування випадків булінгу (цькування) стосовно дитини або будь-якого іншого учасника освітнього процесу.</a:t>
            </a:r>
            <a:endParaRPr b="1">
              <a:latin typeface="Times New Roman"/>
              <a:ea typeface="Times New Roman"/>
              <a:cs typeface="Times New Roman"/>
              <a:sym typeface="Times New Roman"/>
            </a:endParaRPr>
          </a:p>
          <a:p>
            <a:pPr indent="0" lvl="0" marL="0" rtl="0" algn="just">
              <a:spcBef>
                <a:spcPts val="225"/>
              </a:spcBef>
              <a:spcAft>
                <a:spcPts val="0"/>
              </a:spcAft>
              <a:buSzPct val="85000"/>
              <a:buNone/>
            </a:pPr>
            <a:r>
              <a:rPr b="1" lang="uk-UA" sz="1800">
                <a:latin typeface="Times New Roman"/>
                <a:ea typeface="Times New Roman"/>
                <a:cs typeface="Times New Roman"/>
                <a:sym typeface="Times New Roman"/>
              </a:rPr>
              <a:t>{Частину другу статті 55 доповнено абзацом десятим згідно із Законом </a:t>
            </a:r>
            <a:r>
              <a:rPr b="1" lang="uk-UA" sz="1800" u="sng">
                <a:solidFill>
                  <a:schemeClr val="hlink"/>
                </a:solidFill>
                <a:latin typeface="Times New Roman"/>
                <a:ea typeface="Times New Roman"/>
                <a:cs typeface="Times New Roman"/>
                <a:sym typeface="Times New Roman"/>
                <a:hlinkClick r:id="rId5"/>
              </a:rPr>
              <a:t>№ 2657-VIII від 18.12.2018</a:t>
            </a:r>
            <a:r>
              <a:rPr b="1" lang="uk-UA" sz="1800">
                <a:latin typeface="Times New Roman"/>
                <a:ea typeface="Times New Roman"/>
                <a:cs typeface="Times New Roman"/>
                <a:sym typeface="Times New Roman"/>
              </a:rPr>
              <a:t>}</a:t>
            </a:r>
            <a:endParaRPr b="1" sz="1800">
              <a:latin typeface="Times New Roman"/>
              <a:ea typeface="Times New Roman"/>
              <a:cs typeface="Times New Roman"/>
              <a:sym typeface="Times New Roman"/>
            </a:endParaRPr>
          </a:p>
          <a:p>
            <a:pPr indent="0" lvl="0" marL="0" rtl="0" algn="just">
              <a:spcBef>
                <a:spcPts val="225"/>
              </a:spcBef>
              <a:spcAft>
                <a:spcPts val="0"/>
              </a:spcAft>
              <a:buSzPct val="85000"/>
              <a:buNone/>
            </a:pPr>
            <a:r>
              <a:t/>
            </a:r>
            <a:endParaRPr b="1" sz="1800">
              <a:latin typeface="Times New Roman"/>
              <a:ea typeface="Times New Roman"/>
              <a:cs typeface="Times New Roman"/>
              <a:sym typeface="Times New Roman"/>
            </a:endParaRPr>
          </a:p>
          <a:p>
            <a:pPr indent="-274320" lvl="0" marL="274320" rtl="0" algn="just">
              <a:spcBef>
                <a:spcPts val="300"/>
              </a:spcBef>
              <a:spcAft>
                <a:spcPts val="0"/>
              </a:spcAft>
              <a:buSzPct val="85000"/>
              <a:buChar char="O"/>
            </a:pPr>
            <a:r>
              <a:rPr b="1" i="1" lang="uk-UA">
                <a:latin typeface="Times New Roman"/>
                <a:ea typeface="Times New Roman"/>
                <a:cs typeface="Times New Roman"/>
                <a:sym typeface="Times New Roman"/>
              </a:rPr>
              <a:t>3. Батьки здобувачів освіти зобов’язані:</a:t>
            </a:r>
            <a:endParaRPr b="1">
              <a:latin typeface="Times New Roman"/>
              <a:ea typeface="Times New Roman"/>
              <a:cs typeface="Times New Roman"/>
              <a:sym typeface="Times New Roman"/>
            </a:endParaRPr>
          </a:p>
          <a:p>
            <a:pPr indent="-274320" lvl="0" marL="274320" rtl="0" algn="just">
              <a:spcBef>
                <a:spcPts val="300"/>
              </a:spcBef>
              <a:spcAft>
                <a:spcPts val="0"/>
              </a:spcAft>
              <a:buSzPct val="85000"/>
              <a:buChar char="O"/>
            </a:pPr>
            <a:r>
              <a:rPr b="1" lang="uk-UA">
                <a:latin typeface="Times New Roman"/>
                <a:ea typeface="Times New Roman"/>
                <a:cs typeface="Times New Roman"/>
                <a:sym typeface="Times New Roman"/>
              </a:rPr>
              <a:t>сприяти керівництву закладу освіти у проведенні розслідування щодо випадків булінгу (цькування);</a:t>
            </a:r>
            <a:endParaRPr b="1">
              <a:latin typeface="Times New Roman"/>
              <a:ea typeface="Times New Roman"/>
              <a:cs typeface="Times New Roman"/>
              <a:sym typeface="Times New Roman"/>
            </a:endParaRPr>
          </a:p>
          <a:p>
            <a:pPr indent="0" lvl="0" marL="0" rtl="0" algn="just">
              <a:spcBef>
                <a:spcPts val="200"/>
              </a:spcBef>
              <a:spcAft>
                <a:spcPts val="0"/>
              </a:spcAft>
              <a:buSzPct val="85000"/>
              <a:buNone/>
            </a:pPr>
            <a:r>
              <a:rPr b="1" lang="uk-UA" sz="1600">
                <a:latin typeface="Times New Roman"/>
                <a:ea typeface="Times New Roman"/>
                <a:cs typeface="Times New Roman"/>
                <a:sym typeface="Times New Roman"/>
              </a:rPr>
              <a:t>{Частину другу статті 55 доповнено абзацом одинадцятим згідно із Законом </a:t>
            </a:r>
            <a:r>
              <a:rPr b="1" lang="uk-UA" sz="1600" u="sng">
                <a:solidFill>
                  <a:schemeClr val="hlink"/>
                </a:solidFill>
                <a:latin typeface="Times New Roman"/>
                <a:ea typeface="Times New Roman"/>
                <a:cs typeface="Times New Roman"/>
                <a:sym typeface="Times New Roman"/>
                <a:hlinkClick r:id="rId6"/>
              </a:rPr>
              <a:t>№ 2657-VIII від 18.12.2018</a:t>
            </a:r>
            <a:r>
              <a:rPr b="1" lang="uk-UA" sz="1600">
                <a:latin typeface="Times New Roman"/>
                <a:ea typeface="Times New Roman"/>
                <a:cs typeface="Times New Roman"/>
                <a:sym typeface="Times New Roman"/>
              </a:rPr>
              <a:t>}</a:t>
            </a:r>
            <a:endParaRPr b="1" sz="1600">
              <a:latin typeface="Times New Roman"/>
              <a:ea typeface="Times New Roman"/>
              <a:cs typeface="Times New Roman"/>
              <a:sym typeface="Times New Roman"/>
            </a:endParaRPr>
          </a:p>
          <a:p>
            <a:pPr indent="-274320" lvl="0" marL="274320" rtl="0" algn="just">
              <a:spcBef>
                <a:spcPts val="300"/>
              </a:spcBef>
              <a:spcAft>
                <a:spcPts val="0"/>
              </a:spcAft>
              <a:buSzPct val="85000"/>
              <a:buChar char="O"/>
            </a:pPr>
            <a:r>
              <a:rPr b="1" lang="uk-UA">
                <a:latin typeface="Times New Roman"/>
                <a:ea typeface="Times New Roman"/>
                <a:cs typeface="Times New Roman"/>
                <a:sym typeface="Times New Roman"/>
              </a:rPr>
              <a:t>виконувати рішення та рекомендації комісії з розгляду випадків булінгу (цькування) в закладі освіти.</a:t>
            </a:r>
            <a:endParaRPr b="1">
              <a:latin typeface="Times New Roman"/>
              <a:ea typeface="Times New Roman"/>
              <a:cs typeface="Times New Roman"/>
              <a:sym typeface="Times New Roman"/>
            </a:endParaRPr>
          </a:p>
          <a:p>
            <a:pPr indent="0" lvl="0" marL="0" rtl="0" algn="just">
              <a:spcBef>
                <a:spcPts val="200"/>
              </a:spcBef>
              <a:spcAft>
                <a:spcPts val="0"/>
              </a:spcAft>
              <a:buSzPct val="85000"/>
              <a:buNone/>
            </a:pPr>
            <a:r>
              <a:rPr b="1" lang="uk-UA" sz="1600">
                <a:latin typeface="Times New Roman"/>
                <a:ea typeface="Times New Roman"/>
                <a:cs typeface="Times New Roman"/>
                <a:sym typeface="Times New Roman"/>
              </a:rPr>
              <a:t>{Частину другу статті 55 доповнено абзацом дванадцятим згідно із Законом </a:t>
            </a:r>
            <a:r>
              <a:rPr b="1" lang="uk-UA" sz="1600" u="sng">
                <a:solidFill>
                  <a:schemeClr val="hlink"/>
                </a:solidFill>
                <a:latin typeface="Times New Roman"/>
                <a:ea typeface="Times New Roman"/>
                <a:cs typeface="Times New Roman"/>
                <a:sym typeface="Times New Roman"/>
                <a:hlinkClick r:id="rId7"/>
              </a:rPr>
              <a:t>№ 2657-VIII від 18.12.2018</a:t>
            </a:r>
            <a:r>
              <a:rPr b="1" lang="uk-UA" sz="1600">
                <a:latin typeface="Times New Roman"/>
                <a:ea typeface="Times New Roman"/>
                <a:cs typeface="Times New Roman"/>
                <a:sym typeface="Times New Roman"/>
              </a:rPr>
              <a:t>}</a:t>
            </a:r>
            <a:endParaRPr b="1" sz="1600">
              <a:latin typeface="Times New Roman"/>
              <a:ea typeface="Times New Roman"/>
              <a:cs typeface="Times New Roman"/>
              <a:sym typeface="Times New Roman"/>
            </a:endParaRPr>
          </a:p>
          <a:p>
            <a:pPr indent="-193357" lvl="0" marL="274320" rtl="0" algn="l">
              <a:spcBef>
                <a:spcPts val="300"/>
              </a:spcBef>
              <a:spcAft>
                <a:spcPts val="0"/>
              </a:spcAft>
              <a:buSzPct val="85000"/>
              <a:buNone/>
            </a:pPr>
            <a:r>
              <a:t/>
            </a:r>
            <a:endParaRPr b="1"/>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5"/>
          <p:cNvSpPr txBox="1"/>
          <p:nvPr>
            <p:ph type="title"/>
          </p:nvPr>
        </p:nvSpPr>
        <p:spPr>
          <a:xfrm>
            <a:off x="1095023" y="404664"/>
            <a:ext cx="6965245" cy="1152129"/>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0000"/>
              </a:buClr>
              <a:buSzPts val="1600"/>
              <a:buFont typeface="Libre Franklin"/>
              <a:buNone/>
            </a:pPr>
            <a:r>
              <a:rPr b="1" lang="uk-UA" sz="1600">
                <a:solidFill>
                  <a:srgbClr val="000000"/>
                </a:solidFill>
                <a:latin typeface="Libre Franklin"/>
                <a:ea typeface="Libre Franklin"/>
                <a:cs typeface="Libre Franklin"/>
                <a:sym typeface="Libre Franklin"/>
              </a:rPr>
              <a:t>Внесення змін до Кодексу України про адміністративні правопорушення</a:t>
            </a:r>
            <a:endParaRPr b="1" sz="1600" u="sng">
              <a:latin typeface="Libre Franklin"/>
              <a:ea typeface="Libre Franklin"/>
              <a:cs typeface="Libre Franklin"/>
              <a:sym typeface="Libre Franklin"/>
            </a:endParaRPr>
          </a:p>
        </p:txBody>
      </p:sp>
      <p:sp>
        <p:nvSpPr>
          <p:cNvPr id="203" name="Google Shape;203;p15"/>
          <p:cNvSpPr txBox="1"/>
          <p:nvPr>
            <p:ph idx="1" type="body"/>
          </p:nvPr>
        </p:nvSpPr>
        <p:spPr>
          <a:xfrm>
            <a:off x="827584" y="1268760"/>
            <a:ext cx="7560840" cy="4752528"/>
          </a:xfrm>
          <a:prstGeom prst="rect">
            <a:avLst/>
          </a:prstGeom>
          <a:noFill/>
          <a:ln>
            <a:noFill/>
          </a:ln>
        </p:spPr>
        <p:txBody>
          <a:bodyPr anchorCtr="0" anchor="t" bIns="45700" lIns="91425" spcFirstLastPara="1" rIns="91425" wrap="square" tIns="45700">
            <a:normAutofit fontScale="25000" lnSpcReduction="20000"/>
          </a:bodyPr>
          <a:lstStyle/>
          <a:p>
            <a:pPr indent="-241935" lvl="0" marL="274320" rtl="0" algn="just">
              <a:spcBef>
                <a:spcPts val="0"/>
              </a:spcBef>
              <a:spcAft>
                <a:spcPts val="0"/>
              </a:spcAft>
              <a:buSzPct val="85000"/>
              <a:buNone/>
            </a:pPr>
            <a:r>
              <a:t/>
            </a:r>
            <a:endParaRPr>
              <a:latin typeface="Times New Roman"/>
              <a:ea typeface="Times New Roman"/>
              <a:cs typeface="Times New Roman"/>
              <a:sym typeface="Times New Roman"/>
            </a:endParaRPr>
          </a:p>
          <a:p>
            <a:pPr indent="-53975" lvl="0" marL="0" rtl="0" algn="just">
              <a:lnSpc>
                <a:spcPct val="115000"/>
              </a:lnSpc>
              <a:spcBef>
                <a:spcPts val="0"/>
              </a:spcBef>
              <a:spcAft>
                <a:spcPts val="0"/>
              </a:spcAft>
              <a:buSzPct val="85000"/>
              <a:buChar char="O"/>
            </a:pPr>
            <a:r>
              <a:rPr lang="uk-UA" sz="4000">
                <a:latin typeface="Calibri"/>
                <a:ea typeface="Calibri"/>
                <a:cs typeface="Calibri"/>
                <a:sym typeface="Calibri"/>
              </a:rPr>
              <a:t>1) </a:t>
            </a:r>
            <a:r>
              <a:rPr lang="uk-UA" sz="4800" u="sng">
                <a:solidFill>
                  <a:srgbClr val="0000FF"/>
                </a:solidFill>
                <a:latin typeface="Calibri"/>
                <a:ea typeface="Calibri"/>
                <a:cs typeface="Calibri"/>
                <a:sym typeface="Calibri"/>
                <a:hlinkClick r:id="rId3">
                  <a:extLst>
                    <a:ext uri="{A12FA001-AC4F-418D-AE19-62706E023703}">
                      <ahyp:hlinkClr val="tx"/>
                    </a:ext>
                  </a:extLst>
                </a:hlinkClick>
              </a:rPr>
              <a:t>частину другу</a:t>
            </a:r>
            <a:r>
              <a:rPr lang="uk-UA" sz="4800">
                <a:latin typeface="Calibri"/>
                <a:ea typeface="Calibri"/>
                <a:cs typeface="Calibri"/>
                <a:sym typeface="Calibri"/>
              </a:rPr>
              <a:t> статті 13 після цифр "173" доповнити цифрами "173-4";</a:t>
            </a:r>
            <a:endParaRPr sz="4800">
              <a:latin typeface="Calibri"/>
              <a:ea typeface="Calibri"/>
              <a:cs typeface="Calibri"/>
              <a:sym typeface="Calibri"/>
            </a:endParaRPr>
          </a:p>
          <a:p>
            <a:pPr indent="-64770" lvl="0" marL="0" rtl="0" algn="just">
              <a:lnSpc>
                <a:spcPct val="115000"/>
              </a:lnSpc>
              <a:spcBef>
                <a:spcPts val="0"/>
              </a:spcBef>
              <a:spcAft>
                <a:spcPts val="0"/>
              </a:spcAft>
              <a:buSzPct val="85000"/>
              <a:buChar char="O"/>
            </a:pPr>
            <a:r>
              <a:rPr lang="uk-UA" sz="4800">
                <a:latin typeface="Calibri"/>
                <a:ea typeface="Calibri"/>
                <a:cs typeface="Calibri"/>
                <a:sym typeface="Calibri"/>
              </a:rPr>
              <a:t>2) доповнити статтею 173-4 такого змісту:</a:t>
            </a:r>
            <a:endParaRPr sz="4800">
              <a:latin typeface="Calibri"/>
              <a:ea typeface="Calibri"/>
              <a:cs typeface="Calibri"/>
              <a:sym typeface="Calibri"/>
            </a:endParaRPr>
          </a:p>
          <a:p>
            <a:pPr indent="-64770" lvl="0" marL="0" rtl="0" algn="just">
              <a:lnSpc>
                <a:spcPct val="115000"/>
              </a:lnSpc>
              <a:spcBef>
                <a:spcPts val="0"/>
              </a:spcBef>
              <a:spcAft>
                <a:spcPts val="0"/>
              </a:spcAft>
              <a:buSzPct val="85000"/>
              <a:buChar char="O"/>
            </a:pPr>
            <a:r>
              <a:rPr lang="uk-UA" sz="4800">
                <a:latin typeface="Calibri"/>
                <a:ea typeface="Calibri"/>
                <a:cs typeface="Calibri"/>
                <a:sym typeface="Calibri"/>
              </a:rPr>
              <a:t>"Стаття 173-4. Булінг (цькування) учасника освітнього процесу</a:t>
            </a:r>
            <a:endParaRPr sz="4800">
              <a:latin typeface="Calibri"/>
              <a:ea typeface="Calibri"/>
              <a:cs typeface="Calibri"/>
              <a:sym typeface="Calibri"/>
            </a:endParaRPr>
          </a:p>
          <a:p>
            <a:pPr indent="-64770" lvl="0" marL="0" rtl="0" algn="just">
              <a:lnSpc>
                <a:spcPct val="115000"/>
              </a:lnSpc>
              <a:spcBef>
                <a:spcPts val="0"/>
              </a:spcBef>
              <a:spcAft>
                <a:spcPts val="0"/>
              </a:spcAft>
              <a:buSzPct val="85000"/>
              <a:buChar char="O"/>
            </a:pPr>
            <a:r>
              <a:rPr lang="uk-UA" sz="4800">
                <a:latin typeface="Calibri"/>
                <a:ea typeface="Calibri"/>
                <a:cs typeface="Calibri"/>
                <a:sym typeface="Calibri"/>
              </a:rPr>
              <a:t>Булінг (цькування), тобто діяння учасників освітнього </a:t>
            </a:r>
            <a:r>
              <a:rPr b="1" lang="uk-UA" sz="4800">
                <a:latin typeface="Calibri"/>
                <a:ea typeface="Calibri"/>
                <a:cs typeface="Calibri"/>
                <a:sym typeface="Calibri"/>
              </a:rPr>
              <a:t>процесу, які полягають у психологічному, фізичному, економічному</a:t>
            </a:r>
            <a:r>
              <a:rPr lang="uk-UA" sz="4800">
                <a:latin typeface="Calibri"/>
                <a:ea typeface="Calibri"/>
                <a:cs typeface="Calibri"/>
                <a:sym typeface="Calibri"/>
              </a:rPr>
              <a:t>, сексуальному насильстві, у тому числі із застосуванням засобів електронних комунікацій, що вчиняються стосовно малолітньої чи неповнолітньої особи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 -</a:t>
            </a:r>
            <a:endParaRPr sz="4800">
              <a:latin typeface="Calibri"/>
              <a:ea typeface="Calibri"/>
              <a:cs typeface="Calibri"/>
              <a:sym typeface="Calibri"/>
            </a:endParaRPr>
          </a:p>
          <a:p>
            <a:pPr indent="0" lvl="0" marL="0" rtl="0" algn="just">
              <a:lnSpc>
                <a:spcPct val="115000"/>
              </a:lnSpc>
              <a:spcBef>
                <a:spcPts val="0"/>
              </a:spcBef>
              <a:spcAft>
                <a:spcPts val="0"/>
              </a:spcAft>
              <a:buSzPct val="85000"/>
              <a:buNone/>
            </a:pPr>
            <a:r>
              <a:rPr lang="uk-UA" sz="4800">
                <a:latin typeface="Calibri"/>
                <a:ea typeface="Calibri"/>
                <a:cs typeface="Calibri"/>
                <a:sym typeface="Calibri"/>
              </a:rPr>
              <a:t>- тягне за собою накладення штрафу від п’ятдесяти до ста неоподатковуваних мінімумів доходів громадян або громадські роботи на строк від двадцяти до сорока годин.</a:t>
            </a:r>
            <a:endParaRPr sz="4800">
              <a:latin typeface="Calibri"/>
              <a:ea typeface="Calibri"/>
              <a:cs typeface="Calibri"/>
              <a:sym typeface="Calibri"/>
            </a:endParaRPr>
          </a:p>
          <a:p>
            <a:pPr indent="-64770" lvl="0" marL="0" rtl="0" algn="just">
              <a:lnSpc>
                <a:spcPct val="115000"/>
              </a:lnSpc>
              <a:spcBef>
                <a:spcPts val="0"/>
              </a:spcBef>
              <a:spcAft>
                <a:spcPts val="0"/>
              </a:spcAft>
              <a:buSzPct val="85000"/>
              <a:buChar char="O"/>
            </a:pPr>
            <a:r>
              <a:rPr lang="uk-UA" sz="4800">
                <a:latin typeface="Calibri"/>
                <a:ea typeface="Calibri"/>
                <a:cs typeface="Calibri"/>
                <a:sym typeface="Calibri"/>
              </a:rPr>
              <a:t>Діяння, передбачене частиною першою цієї статті, вчинене групою осіб або повторно протягом року після накладення адміністративного стягнення, -</a:t>
            </a:r>
            <a:endParaRPr sz="4800">
              <a:latin typeface="Calibri"/>
              <a:ea typeface="Calibri"/>
              <a:cs typeface="Calibri"/>
              <a:sym typeface="Calibri"/>
            </a:endParaRPr>
          </a:p>
          <a:p>
            <a:pPr indent="0" lvl="0" marL="0" rtl="0" algn="just">
              <a:lnSpc>
                <a:spcPct val="115000"/>
              </a:lnSpc>
              <a:spcBef>
                <a:spcPts val="0"/>
              </a:spcBef>
              <a:spcAft>
                <a:spcPts val="0"/>
              </a:spcAft>
              <a:buSzPct val="85000"/>
              <a:buNone/>
            </a:pPr>
            <a:r>
              <a:rPr lang="uk-UA" sz="4800">
                <a:latin typeface="Calibri"/>
                <a:ea typeface="Calibri"/>
                <a:cs typeface="Calibri"/>
                <a:sym typeface="Calibri"/>
              </a:rPr>
              <a:t>- тягне за собою накладення штрафу від ста до двохсот неоподатковуваних мінімумів доходів громадян або громадські роботи на строк від сорока до шістдесяти годин.</a:t>
            </a:r>
            <a:endParaRPr sz="4800">
              <a:latin typeface="Calibri"/>
              <a:ea typeface="Calibri"/>
              <a:cs typeface="Calibri"/>
              <a:sym typeface="Calibri"/>
            </a:endParaRPr>
          </a:p>
          <a:p>
            <a:pPr indent="-64770" lvl="0" marL="0" rtl="0" algn="just">
              <a:lnSpc>
                <a:spcPct val="115000"/>
              </a:lnSpc>
              <a:spcBef>
                <a:spcPts val="0"/>
              </a:spcBef>
              <a:spcAft>
                <a:spcPts val="0"/>
              </a:spcAft>
              <a:buSzPct val="85000"/>
              <a:buChar char="O"/>
            </a:pPr>
            <a:r>
              <a:rPr lang="uk-UA" sz="4800">
                <a:latin typeface="Calibri"/>
                <a:ea typeface="Calibri"/>
                <a:cs typeface="Calibri"/>
                <a:sym typeface="Calibri"/>
              </a:rPr>
              <a:t>Діяння, передбачене частиною першою цієї статті, вчинене малолітніми або неповнолітніми особами віком від чотирнадцяти до шістнадцяти років, -</a:t>
            </a:r>
            <a:endParaRPr sz="4800">
              <a:latin typeface="Calibri"/>
              <a:ea typeface="Calibri"/>
              <a:cs typeface="Calibri"/>
              <a:sym typeface="Calibri"/>
            </a:endParaRPr>
          </a:p>
          <a:p>
            <a:pPr indent="0" lvl="0" marL="0" rtl="0" algn="just">
              <a:lnSpc>
                <a:spcPct val="115000"/>
              </a:lnSpc>
              <a:spcBef>
                <a:spcPts val="0"/>
              </a:spcBef>
              <a:spcAft>
                <a:spcPts val="0"/>
              </a:spcAft>
              <a:buSzPct val="85000"/>
              <a:buNone/>
            </a:pPr>
            <a:r>
              <a:rPr lang="uk-UA" sz="4800">
                <a:latin typeface="Calibri"/>
                <a:ea typeface="Calibri"/>
                <a:cs typeface="Calibri"/>
                <a:sym typeface="Calibri"/>
              </a:rPr>
              <a:t>- тягне за собою накладення штрафу на батьків або осіб, які їх замінюють, від п’ятдесяти до ста неоподатковуваних мінімумів доходів громадян або громадські роботи на строк від двадцяти до сорока годин.</a:t>
            </a:r>
            <a:endParaRPr sz="4800">
              <a:latin typeface="Calibri"/>
              <a:ea typeface="Calibri"/>
              <a:cs typeface="Calibri"/>
              <a:sym typeface="Calibri"/>
            </a:endParaRPr>
          </a:p>
          <a:p>
            <a:pPr indent="-64770" lvl="0" marL="0" rtl="0" algn="just">
              <a:lnSpc>
                <a:spcPct val="115000"/>
              </a:lnSpc>
              <a:spcBef>
                <a:spcPts val="0"/>
              </a:spcBef>
              <a:spcAft>
                <a:spcPts val="0"/>
              </a:spcAft>
              <a:buSzPct val="85000"/>
              <a:buChar char="O"/>
            </a:pPr>
            <a:r>
              <a:rPr lang="uk-UA" sz="4800">
                <a:latin typeface="Calibri"/>
                <a:ea typeface="Calibri"/>
                <a:cs typeface="Calibri"/>
                <a:sym typeface="Calibri"/>
              </a:rPr>
              <a:t>Діяння, передбачене частиною другою цієї статті, вчинене малолітньою або неповнолітньою особою віком від чотирнадцяти до шістнадцяти років, -</a:t>
            </a:r>
            <a:endParaRPr sz="4800">
              <a:latin typeface="Calibri"/>
              <a:ea typeface="Calibri"/>
              <a:cs typeface="Calibri"/>
              <a:sym typeface="Calibri"/>
            </a:endParaRPr>
          </a:p>
          <a:p>
            <a:pPr indent="0" lvl="0" marL="0" rtl="0" algn="just">
              <a:lnSpc>
                <a:spcPct val="115000"/>
              </a:lnSpc>
              <a:spcBef>
                <a:spcPts val="0"/>
              </a:spcBef>
              <a:spcAft>
                <a:spcPts val="0"/>
              </a:spcAft>
              <a:buSzPct val="85000"/>
              <a:buNone/>
            </a:pPr>
            <a:r>
              <a:rPr lang="uk-UA" sz="4800">
                <a:latin typeface="Calibri"/>
                <a:ea typeface="Calibri"/>
                <a:cs typeface="Calibri"/>
                <a:sym typeface="Calibri"/>
              </a:rPr>
              <a:t>- тягне за собою накладення штрафу на батьків або осіб, які їх замінюють, від ста до двохсот неоподатковуваних мінімумів доходів громадян або громадські роботи на строк від сорока до шістдесяти годин.</a:t>
            </a:r>
            <a:endParaRPr sz="4800">
              <a:latin typeface="Calibri"/>
              <a:ea typeface="Calibri"/>
              <a:cs typeface="Calibri"/>
              <a:sym typeface="Calibri"/>
            </a:endParaRPr>
          </a:p>
          <a:p>
            <a:pPr indent="-64770" lvl="0" marL="0" rtl="0" algn="just">
              <a:lnSpc>
                <a:spcPct val="115000"/>
              </a:lnSpc>
              <a:spcBef>
                <a:spcPts val="0"/>
              </a:spcBef>
              <a:spcAft>
                <a:spcPts val="0"/>
              </a:spcAft>
              <a:buSzPct val="85000"/>
              <a:buChar char="O"/>
            </a:pPr>
            <a:r>
              <a:rPr b="1" lang="uk-UA" sz="4800" u="sng">
                <a:latin typeface="Calibri"/>
                <a:ea typeface="Calibri"/>
                <a:cs typeface="Calibri"/>
                <a:sym typeface="Calibri"/>
              </a:rPr>
              <a:t>Неповідомлення керівником закладу освіти </a:t>
            </a:r>
            <a:r>
              <a:rPr lang="uk-UA" sz="4800">
                <a:latin typeface="Calibri"/>
                <a:ea typeface="Calibri"/>
                <a:cs typeface="Calibri"/>
                <a:sym typeface="Calibri"/>
              </a:rPr>
              <a:t>уповноваженим підрозділам органів Національної поліції України про випадки булінгу (цькування) учасника освітнього процесу -</a:t>
            </a:r>
            <a:endParaRPr sz="4800">
              <a:latin typeface="Calibri"/>
              <a:ea typeface="Calibri"/>
              <a:cs typeface="Calibri"/>
              <a:sym typeface="Calibri"/>
            </a:endParaRPr>
          </a:p>
          <a:p>
            <a:pPr indent="0" lvl="0" marL="0" rtl="0" algn="just">
              <a:lnSpc>
                <a:spcPct val="115000"/>
              </a:lnSpc>
              <a:spcBef>
                <a:spcPts val="0"/>
              </a:spcBef>
              <a:spcAft>
                <a:spcPts val="0"/>
              </a:spcAft>
              <a:buSzPct val="85000"/>
              <a:buNone/>
            </a:pPr>
            <a:r>
              <a:rPr lang="uk-UA" sz="4800">
                <a:latin typeface="Calibri"/>
                <a:ea typeface="Calibri"/>
                <a:cs typeface="Calibri"/>
                <a:sym typeface="Calibri"/>
              </a:rPr>
              <a:t>- тягне за собою накладення штрафу від п’ятдесяти до ста неоподатковуваних мінімумів доходів громадян або виправні роботи на строк до одного місяця з відрахуванням до двадцяти процентів заробітку";</a:t>
            </a:r>
            <a:endParaRPr sz="4800">
              <a:latin typeface="Calibri"/>
              <a:ea typeface="Calibri"/>
              <a:cs typeface="Calibri"/>
              <a:sym typeface="Calibri"/>
            </a:endParaRPr>
          </a:p>
          <a:p>
            <a:pPr indent="-64770" lvl="0" marL="0" rtl="0" algn="just">
              <a:lnSpc>
                <a:spcPct val="115000"/>
              </a:lnSpc>
              <a:spcBef>
                <a:spcPts val="0"/>
              </a:spcBef>
              <a:spcAft>
                <a:spcPts val="0"/>
              </a:spcAft>
              <a:buSzPct val="85000"/>
              <a:buChar char="O"/>
            </a:pPr>
            <a:r>
              <a:rPr lang="uk-UA" sz="4800">
                <a:latin typeface="Calibri"/>
                <a:ea typeface="Calibri"/>
                <a:cs typeface="Calibri"/>
                <a:sym typeface="Calibri"/>
              </a:rPr>
              <a:t>3) </a:t>
            </a:r>
            <a:r>
              <a:rPr lang="uk-UA" sz="4800" u="sng">
                <a:solidFill>
                  <a:srgbClr val="0000FF"/>
                </a:solidFill>
                <a:latin typeface="Calibri"/>
                <a:ea typeface="Calibri"/>
                <a:cs typeface="Calibri"/>
                <a:sym typeface="Calibri"/>
                <a:hlinkClick r:id="rId4">
                  <a:extLst>
                    <a:ext uri="{A12FA001-AC4F-418D-AE19-62706E023703}">
                      <ahyp:hlinkClr val="tx"/>
                    </a:ext>
                  </a:extLst>
                </a:hlinkClick>
              </a:rPr>
              <a:t>абзац перший</a:t>
            </a:r>
            <a:r>
              <a:rPr lang="uk-UA" sz="4800">
                <a:latin typeface="Calibri"/>
                <a:ea typeface="Calibri"/>
                <a:cs typeface="Calibri"/>
                <a:sym typeface="Calibri"/>
              </a:rPr>
              <a:t> частини третьої статті 184 доповнити словами та цифрами "крім порушень, передбачених частинами третьою або четвертою статті 173-4 цього Кодексу";</a:t>
            </a:r>
            <a:endParaRPr sz="4800">
              <a:latin typeface="Calibri"/>
              <a:ea typeface="Calibri"/>
              <a:cs typeface="Calibri"/>
              <a:sym typeface="Calibri"/>
            </a:endParaRPr>
          </a:p>
          <a:p>
            <a:pPr indent="0" lvl="0" marL="0" rtl="0" algn="l">
              <a:spcBef>
                <a:spcPts val="0"/>
              </a:spcBef>
              <a:spcAft>
                <a:spcPts val="0"/>
              </a:spcAft>
              <a:buSzPct val="85000"/>
              <a:buNone/>
            </a:pPr>
            <a:r>
              <a:t/>
            </a:r>
            <a:endParaRPr sz="4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16"/>
          <p:cNvSpPr txBox="1"/>
          <p:nvPr>
            <p:ph idx="4294967295" type="title"/>
          </p:nvPr>
        </p:nvSpPr>
        <p:spPr>
          <a:xfrm>
            <a:off x="827584" y="817563"/>
            <a:ext cx="7416824" cy="1201737"/>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rgbClr val="000000"/>
              </a:buClr>
              <a:buSzPts val="1600"/>
              <a:buFont typeface="Arial"/>
              <a:buNone/>
            </a:pPr>
            <a:r>
              <a:rPr b="1" lang="uk-UA" sz="1600">
                <a:solidFill>
                  <a:srgbClr val="000000"/>
                </a:solidFill>
                <a:latin typeface="Arial"/>
                <a:ea typeface="Arial"/>
                <a:cs typeface="Arial"/>
                <a:sym typeface="Arial"/>
              </a:rPr>
              <a:t>Внесення змін до Кодексу України про адміністративні правопорушення</a:t>
            </a:r>
            <a:br>
              <a:rPr b="1" lang="uk-UA" sz="1600" u="sng">
                <a:solidFill>
                  <a:srgbClr val="000000"/>
                </a:solidFill>
                <a:latin typeface="Arial"/>
                <a:ea typeface="Arial"/>
                <a:cs typeface="Arial"/>
                <a:sym typeface="Arial"/>
              </a:rPr>
            </a:br>
            <a:r>
              <a:rPr b="1" lang="uk-UA" sz="1600">
                <a:solidFill>
                  <a:srgbClr val="000000"/>
                </a:solidFill>
                <a:latin typeface="Calibri"/>
                <a:ea typeface="Calibri"/>
                <a:cs typeface="Calibri"/>
                <a:sym typeface="Calibri"/>
              </a:rPr>
              <a:t>Стаття 173-4. Булінг (цькування) учасника освітнього процесу</a:t>
            </a:r>
            <a:br>
              <a:rPr b="1" lang="uk-UA" sz="1600">
                <a:solidFill>
                  <a:srgbClr val="000000"/>
                </a:solidFill>
                <a:latin typeface="Calibri"/>
                <a:ea typeface="Calibri"/>
                <a:cs typeface="Calibri"/>
                <a:sym typeface="Calibri"/>
              </a:rPr>
            </a:br>
            <a:endParaRPr b="1" sz="1600"/>
          </a:p>
        </p:txBody>
      </p:sp>
      <p:pic>
        <p:nvPicPr>
          <p:cNvPr id="209" name="Google Shape;209;p16"/>
          <p:cNvPicPr preferRelativeResize="0"/>
          <p:nvPr>
            <p:ph idx="4294967295" type="body"/>
          </p:nvPr>
        </p:nvPicPr>
        <p:blipFill rotWithShape="1">
          <a:blip r:embed="rId4">
            <a:alphaModFix/>
          </a:blip>
          <a:srcRect b="0" l="0" r="0" t="0"/>
          <a:stretch/>
        </p:blipFill>
        <p:spPr>
          <a:xfrm>
            <a:off x="827584" y="1772817"/>
            <a:ext cx="7488832" cy="2808312"/>
          </a:xfrm>
          <a:prstGeom prst="rect">
            <a:avLst/>
          </a:prstGeom>
          <a:noFill/>
          <a:ln>
            <a:noFill/>
          </a:ln>
        </p:spPr>
      </p:pic>
      <p:graphicFrame>
        <p:nvGraphicFramePr>
          <p:cNvPr id="210" name="Google Shape;210;p16"/>
          <p:cNvGraphicFramePr/>
          <p:nvPr/>
        </p:nvGraphicFramePr>
        <p:xfrm>
          <a:off x="899592" y="4510113"/>
          <a:ext cx="7416824" cy="1727200"/>
        </p:xfrm>
        <a:graphic>
          <a:graphicData uri="http://schemas.openxmlformats.org/presentationml/2006/ole">
            <mc:AlternateContent>
              <mc:Choice Requires="v">
                <p:oleObj r:id="rId5" imgH="1727200" imgW="7416824" progId="Word.Document.12" spid="_x0000_s1">
                  <p:embed/>
                </p:oleObj>
              </mc:Choice>
              <mc:Fallback>
                <p:oleObj r:id="rId6" imgH="1727200" imgW="7416824" progId="Word.Document.12">
                  <p:embed/>
                  <p:pic>
                    <p:nvPicPr>
                      <p:cNvPr id="210" name="Google Shape;210;p16"/>
                      <p:cNvPicPr preferRelativeResize="0"/>
                      <p:nvPr/>
                    </p:nvPicPr>
                    <p:blipFill rotWithShape="1">
                      <a:blip r:embed="rId7">
                        <a:alphaModFix/>
                      </a:blip>
                      <a:srcRect b="0" l="0" r="0" t="0"/>
                      <a:stretch/>
                    </p:blipFill>
                    <p:spPr>
                      <a:xfrm>
                        <a:off x="899592" y="4510113"/>
                        <a:ext cx="7416824" cy="1727200"/>
                      </a:xfrm>
                      <a:prstGeom prst="rect">
                        <a:avLst/>
                      </a:prstGeom>
                      <a:noFill/>
                      <a:ln>
                        <a:noFill/>
                      </a:ln>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7"/>
          <p:cNvSpPr txBox="1"/>
          <p:nvPr>
            <p:ph type="title"/>
          </p:nvPr>
        </p:nvSpPr>
        <p:spPr>
          <a:xfrm>
            <a:off x="1095023" y="620688"/>
            <a:ext cx="6965245" cy="1152129"/>
          </a:xfrm>
          <a:prstGeom prst="rect">
            <a:avLst/>
          </a:prstGeom>
          <a:noFill/>
          <a:ln>
            <a:noFill/>
          </a:ln>
        </p:spPr>
        <p:txBody>
          <a:bodyPr anchorCtr="0" anchor="ctr" bIns="45700" lIns="91425" spcFirstLastPara="1" rIns="91425" wrap="square" tIns="45700">
            <a:normAutofit fontScale="90000"/>
          </a:bodyPr>
          <a:lstStyle/>
          <a:p>
            <a:pPr indent="-274320" lvl="0" marL="274320" rtl="0" algn="ctr">
              <a:lnSpc>
                <a:spcPct val="115000"/>
              </a:lnSpc>
              <a:spcBef>
                <a:spcPts val="0"/>
              </a:spcBef>
              <a:spcAft>
                <a:spcPts val="0"/>
              </a:spcAft>
              <a:buClr>
                <a:srgbClr val="000000"/>
              </a:buClr>
              <a:buSzPct val="100000"/>
              <a:buFont typeface="Arial"/>
              <a:buNone/>
            </a:pPr>
            <a:br>
              <a:rPr b="1" lang="uk-UA" sz="1600" u="sng">
                <a:solidFill>
                  <a:srgbClr val="000000"/>
                </a:solidFill>
                <a:latin typeface="Arial"/>
                <a:ea typeface="Arial"/>
                <a:cs typeface="Arial"/>
                <a:sym typeface="Arial"/>
                <a:hlinkClick r:id="rId3">
                  <a:extLst>
                    <a:ext uri="{A12FA001-AC4F-418D-AE19-62706E023703}">
                      <ahyp:hlinkClr val="tx"/>
                    </a:ext>
                  </a:extLst>
                </a:hlinkClick>
              </a:rPr>
            </a:br>
            <a:r>
              <a:rPr b="1" lang="uk-UA" sz="1600" u="sng">
                <a:solidFill>
                  <a:srgbClr val="000000"/>
                </a:solidFill>
                <a:latin typeface="Arial"/>
                <a:ea typeface="Arial"/>
                <a:cs typeface="Arial"/>
                <a:sym typeface="Arial"/>
                <a:hlinkClick r:id="rId4">
                  <a:extLst>
                    <a:ext uri="{A12FA001-AC4F-418D-AE19-62706E023703}">
                      <ahyp:hlinkClr val="tx"/>
                    </a:ext>
                  </a:extLst>
                </a:hlinkClick>
              </a:rPr>
              <a:t>Кодекс України про адміністративні правопорушення</a:t>
            </a:r>
            <a:br>
              <a:rPr b="1" lang="uk-UA" sz="1400">
                <a:solidFill>
                  <a:srgbClr val="000000"/>
                </a:solidFill>
                <a:latin typeface="Times New Roman"/>
                <a:ea typeface="Times New Roman"/>
                <a:cs typeface="Times New Roman"/>
                <a:sym typeface="Times New Roman"/>
              </a:rPr>
            </a:br>
            <a:br>
              <a:rPr b="1" lang="uk-UA" sz="1400">
                <a:solidFill>
                  <a:srgbClr val="000000"/>
                </a:solidFill>
                <a:latin typeface="Times New Roman"/>
                <a:ea typeface="Times New Roman"/>
                <a:cs typeface="Times New Roman"/>
                <a:sym typeface="Times New Roman"/>
              </a:rPr>
            </a:br>
            <a:r>
              <a:rPr b="1" lang="uk-UA" sz="1800">
                <a:solidFill>
                  <a:srgbClr val="000000"/>
                </a:solidFill>
                <a:latin typeface="Libre Franklin"/>
                <a:ea typeface="Libre Franklin"/>
                <a:cs typeface="Libre Franklin"/>
                <a:sym typeface="Libre Franklin"/>
              </a:rPr>
              <a:t>Стаття 184. Невиконання батьками або особами, що їх замінюють, обов'язків щодо виховання дітей</a:t>
            </a:r>
            <a:br>
              <a:rPr b="1" lang="uk-UA" sz="1600">
                <a:solidFill>
                  <a:srgbClr val="000000"/>
                </a:solidFill>
                <a:latin typeface="Calibri"/>
                <a:ea typeface="Calibri"/>
                <a:cs typeface="Calibri"/>
                <a:sym typeface="Calibri"/>
              </a:rPr>
            </a:br>
            <a:endParaRPr b="1" sz="1600"/>
          </a:p>
        </p:txBody>
      </p:sp>
      <p:sp>
        <p:nvSpPr>
          <p:cNvPr id="216" name="Google Shape;216;p17"/>
          <p:cNvSpPr txBox="1"/>
          <p:nvPr>
            <p:ph idx="1" type="body"/>
          </p:nvPr>
        </p:nvSpPr>
        <p:spPr>
          <a:xfrm>
            <a:off x="755576" y="1196752"/>
            <a:ext cx="7416824" cy="4968552"/>
          </a:xfrm>
          <a:prstGeom prst="rect">
            <a:avLst/>
          </a:prstGeom>
          <a:noFill/>
          <a:ln>
            <a:noFill/>
          </a:ln>
        </p:spPr>
        <p:txBody>
          <a:bodyPr anchorCtr="0" anchor="t" bIns="45700" lIns="91425" spcFirstLastPara="1" rIns="91425" wrap="square" tIns="45700">
            <a:normAutofit fontScale="25000" lnSpcReduction="20000"/>
          </a:bodyPr>
          <a:lstStyle/>
          <a:p>
            <a:pPr indent="0" lvl="0" marL="0" rtl="0" algn="just">
              <a:lnSpc>
                <a:spcPct val="115000"/>
              </a:lnSpc>
              <a:spcBef>
                <a:spcPts val="0"/>
              </a:spcBef>
              <a:spcAft>
                <a:spcPts val="0"/>
              </a:spcAft>
              <a:buSzPct val="85000"/>
              <a:buNone/>
            </a:pPr>
            <a:r>
              <a:rPr lang="uk-UA" sz="2800">
                <a:latin typeface="Calibri"/>
                <a:ea typeface="Calibri"/>
                <a:cs typeface="Calibri"/>
                <a:sym typeface="Calibri"/>
              </a:rPr>
              <a:t> </a:t>
            </a:r>
            <a:endParaRPr sz="2000">
              <a:latin typeface="Calibri"/>
              <a:ea typeface="Calibri"/>
              <a:cs typeface="Calibri"/>
              <a:sym typeface="Calibri"/>
            </a:endParaRPr>
          </a:p>
          <a:p>
            <a:pPr indent="-209550" lvl="0" marL="274320" rtl="0" algn="just">
              <a:lnSpc>
                <a:spcPct val="115000"/>
              </a:lnSpc>
              <a:spcBef>
                <a:spcPts val="1240"/>
              </a:spcBef>
              <a:spcAft>
                <a:spcPts val="0"/>
              </a:spcAft>
              <a:buSzPct val="85000"/>
              <a:buNone/>
            </a:pPr>
            <a:r>
              <a:t/>
            </a:r>
            <a:endParaRPr b="1" sz="4800"/>
          </a:p>
          <a:p>
            <a:pPr indent="-274320" lvl="0" marL="274320" rtl="0" algn="just">
              <a:lnSpc>
                <a:spcPct val="115000"/>
              </a:lnSpc>
              <a:spcBef>
                <a:spcPts val="1240"/>
              </a:spcBef>
              <a:spcAft>
                <a:spcPts val="0"/>
              </a:spcAft>
              <a:buSzPct val="85000"/>
              <a:buChar char="O"/>
            </a:pPr>
            <a:r>
              <a:rPr b="1" lang="uk-UA" sz="4800"/>
              <a:t>Ухилення батьків або осіб, які їх замінюють, від виконання передбачених законодавством обов’язків щодо забезпечення необхідних умов життя, навчання та виховання неповнолітніх дітей - тягне за собою попередження або накладення штрафу від п’ятдесяти до ста неоподатковуваних мінімумів доходів громадян.</a:t>
            </a:r>
            <a:endParaRPr b="1" sz="4800"/>
          </a:p>
          <a:p>
            <a:pPr indent="-274320" lvl="0" marL="274320" rtl="0" algn="just">
              <a:lnSpc>
                <a:spcPct val="115000"/>
              </a:lnSpc>
              <a:spcBef>
                <a:spcPts val="1240"/>
              </a:spcBef>
              <a:spcAft>
                <a:spcPts val="0"/>
              </a:spcAft>
              <a:buSzPct val="85000"/>
              <a:buChar char="O"/>
            </a:pPr>
            <a:r>
              <a:rPr b="1" lang="uk-UA" sz="4800"/>
              <a:t>Ті самі дії, вчинені повторно протягом року після накладення адміністративного стягнення, -</a:t>
            </a:r>
            <a:endParaRPr b="1" sz="4800"/>
          </a:p>
          <a:p>
            <a:pPr indent="0" lvl="0" marL="0" rtl="0" algn="just">
              <a:lnSpc>
                <a:spcPct val="115000"/>
              </a:lnSpc>
              <a:spcBef>
                <a:spcPts val="1240"/>
              </a:spcBef>
              <a:spcAft>
                <a:spcPts val="0"/>
              </a:spcAft>
              <a:buSzPct val="85000"/>
              <a:buNone/>
            </a:pPr>
            <a:r>
              <a:rPr b="1" lang="uk-UA" sz="4800"/>
              <a:t>       -  тягнуть за собою накладення штрафу від ста до трьохсот неоподатковуваних мінімумів доходів громадян.</a:t>
            </a:r>
            <a:endParaRPr b="1" sz="4800"/>
          </a:p>
          <a:p>
            <a:pPr indent="-274320" lvl="0" marL="274320" rtl="0" algn="just">
              <a:lnSpc>
                <a:spcPct val="115000"/>
              </a:lnSpc>
              <a:spcBef>
                <a:spcPts val="1240"/>
              </a:spcBef>
              <a:spcAft>
                <a:spcPts val="0"/>
              </a:spcAft>
              <a:buSzPct val="85000"/>
              <a:buChar char="O"/>
            </a:pPr>
            <a:r>
              <a:rPr b="1" lang="uk-UA" sz="4800"/>
              <a:t>Вчинення неповнолітніми віком від чотирнадцяти до шістнадцяти років правопорушення, відповідальність за яке передбачено цим Кодексом, крім порушень, передбачених </a:t>
            </a:r>
            <a:r>
              <a:rPr b="1" lang="uk-UA" sz="4800" u="sng">
                <a:solidFill>
                  <a:srgbClr val="0000FF"/>
                </a:solidFill>
                <a:hlinkClick r:id="rId5">
                  <a:extLst>
                    <a:ext uri="{A12FA001-AC4F-418D-AE19-62706E023703}">
                      <ahyp:hlinkClr val="tx"/>
                    </a:ext>
                  </a:extLst>
                </a:hlinkClick>
              </a:rPr>
              <a:t>частинами третьою</a:t>
            </a:r>
            <a:r>
              <a:rPr b="1" lang="uk-UA" sz="4800"/>
              <a:t> або </a:t>
            </a:r>
            <a:r>
              <a:rPr b="1" lang="uk-UA" sz="4800" u="sng">
                <a:solidFill>
                  <a:srgbClr val="0000FF"/>
                </a:solidFill>
                <a:hlinkClick r:id="rId6">
                  <a:extLst>
                    <a:ext uri="{A12FA001-AC4F-418D-AE19-62706E023703}">
                      <ahyp:hlinkClr val="tx"/>
                    </a:ext>
                  </a:extLst>
                </a:hlinkClick>
              </a:rPr>
              <a:t>четвертою</a:t>
            </a:r>
            <a:r>
              <a:rPr b="1" lang="uk-UA" sz="4800"/>
              <a:t> статті 173-4 цього Кодексу, -</a:t>
            </a:r>
            <a:endParaRPr b="1" sz="4800"/>
          </a:p>
          <a:p>
            <a:pPr indent="0" lvl="0" marL="0" rtl="0" algn="just">
              <a:lnSpc>
                <a:spcPct val="115000"/>
              </a:lnSpc>
              <a:spcBef>
                <a:spcPts val="1240"/>
              </a:spcBef>
              <a:spcAft>
                <a:spcPts val="0"/>
              </a:spcAft>
              <a:buSzPct val="85000"/>
              <a:buNone/>
            </a:pPr>
            <a:r>
              <a:rPr b="1" lang="uk-UA" sz="4800"/>
              <a:t>       - тягне за собою накладення штрафу на батьків або осіб, які їх замінюють, від п’ятдесяти до ста неоподатковуваних мінімумів доходів громадян.</a:t>
            </a:r>
            <a:endParaRPr b="1" sz="4800"/>
          </a:p>
          <a:p>
            <a:pPr indent="-274320" lvl="0" marL="274320" rtl="0" algn="just">
              <a:lnSpc>
                <a:spcPct val="115000"/>
              </a:lnSpc>
              <a:spcBef>
                <a:spcPts val="1240"/>
              </a:spcBef>
              <a:spcAft>
                <a:spcPts val="0"/>
              </a:spcAft>
              <a:buSzPct val="85000"/>
              <a:buChar char="O"/>
            </a:pPr>
            <a:r>
              <a:rPr b="1" lang="uk-UA" sz="4800"/>
              <a:t>Вчинення неповнолітніми діянь, що містять ознаки злочину, відповідальність за які передбачена </a:t>
            </a:r>
            <a:r>
              <a:rPr b="1" lang="uk-UA" sz="4800" u="sng">
                <a:solidFill>
                  <a:srgbClr val="0000FF"/>
                </a:solidFill>
                <a:hlinkClick r:id="rId7">
                  <a:extLst>
                    <a:ext uri="{A12FA001-AC4F-418D-AE19-62706E023703}">
                      <ahyp:hlinkClr val="tx"/>
                    </a:ext>
                  </a:extLst>
                </a:hlinkClick>
              </a:rPr>
              <a:t>Кримінальним кодексом України</a:t>
            </a:r>
            <a:r>
              <a:rPr b="1" lang="uk-UA" sz="4800"/>
              <a:t>, якщо вони не досягли віку, з якого настає кримінальна відповідальність, -</a:t>
            </a:r>
            <a:endParaRPr b="1" sz="4800"/>
          </a:p>
          <a:p>
            <a:pPr indent="0" lvl="0" marL="0" rtl="0" algn="just">
              <a:lnSpc>
                <a:spcPct val="115000"/>
              </a:lnSpc>
              <a:spcBef>
                <a:spcPts val="1240"/>
              </a:spcBef>
              <a:spcAft>
                <a:spcPts val="0"/>
              </a:spcAft>
              <a:buSzPct val="85000"/>
              <a:buNone/>
            </a:pPr>
            <a:r>
              <a:rPr b="1" lang="uk-UA" sz="4800"/>
              <a:t>     - тягне за собою накладення штрафу на батьків або осіб, які їх замінюють, від ста до трьохсот неоподатковуваних мінімумів доходів громадян.</a:t>
            </a:r>
            <a:endParaRPr b="1" sz="4800"/>
          </a:p>
          <a:p>
            <a:pPr indent="-241935" lvl="0" marL="274320" rtl="0" algn="l">
              <a:spcBef>
                <a:spcPts val="1120"/>
              </a:spcBef>
              <a:spcAft>
                <a:spcPts val="0"/>
              </a:spcAft>
              <a:buSzPct val="85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18"/>
          <p:cNvSpPr txBox="1"/>
          <p:nvPr>
            <p:ph type="title"/>
          </p:nvPr>
        </p:nvSpPr>
        <p:spPr>
          <a:xfrm>
            <a:off x="899592" y="692697"/>
            <a:ext cx="7397293" cy="360039"/>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600"/>
              <a:buFont typeface="Libre Franklin"/>
              <a:buNone/>
            </a:pPr>
            <a:br>
              <a:rPr b="1" lang="uk-UA" sz="1600">
                <a:latin typeface="Libre Franklin"/>
                <a:ea typeface="Libre Franklin"/>
                <a:cs typeface="Libre Franklin"/>
                <a:sym typeface="Libre Franklin"/>
              </a:rPr>
            </a:br>
            <a:br>
              <a:rPr b="1" lang="uk-UA" sz="1600">
                <a:latin typeface="Libre Franklin"/>
                <a:ea typeface="Libre Franklin"/>
                <a:cs typeface="Libre Franklin"/>
                <a:sym typeface="Libre Franklin"/>
              </a:rPr>
            </a:br>
            <a:r>
              <a:rPr b="1" lang="uk-UA" sz="1600">
                <a:latin typeface="Libre Franklin"/>
                <a:ea typeface="Libre Franklin"/>
                <a:cs typeface="Libre Franklin"/>
                <a:sym typeface="Libre Franklin"/>
              </a:rPr>
              <a:t>Електронні посилання для </a:t>
            </a:r>
            <a:r>
              <a:rPr b="1" lang="uk-UA" sz="1600">
                <a:solidFill>
                  <a:srgbClr val="000000"/>
                </a:solidFill>
                <a:latin typeface="Libre Franklin"/>
                <a:ea typeface="Libre Franklin"/>
                <a:cs typeface="Libre Franklin"/>
                <a:sym typeface="Libre Franklin"/>
              </a:rPr>
              <a:t>використанню в просвітницькій та профілактичній роботі  з протидії булінгу (цькування) в закладі освіти: </a:t>
            </a:r>
            <a:endParaRPr b="1" sz="1600">
              <a:latin typeface="Libre Franklin"/>
              <a:ea typeface="Libre Franklin"/>
              <a:cs typeface="Libre Franklin"/>
              <a:sym typeface="Libre Franklin"/>
            </a:endParaRPr>
          </a:p>
        </p:txBody>
      </p:sp>
      <p:sp>
        <p:nvSpPr>
          <p:cNvPr id="222" name="Google Shape;222;p18"/>
          <p:cNvSpPr txBox="1"/>
          <p:nvPr>
            <p:ph idx="1" type="body"/>
          </p:nvPr>
        </p:nvSpPr>
        <p:spPr>
          <a:xfrm>
            <a:off x="755576" y="1412776"/>
            <a:ext cx="7632848" cy="4896544"/>
          </a:xfrm>
          <a:prstGeom prst="rect">
            <a:avLst/>
          </a:prstGeom>
          <a:noFill/>
          <a:ln>
            <a:noFill/>
          </a:ln>
        </p:spPr>
        <p:txBody>
          <a:bodyPr anchorCtr="0" anchor="t" bIns="45700" lIns="91425" spcFirstLastPara="1" rIns="91425" wrap="square" tIns="45700">
            <a:noAutofit/>
          </a:bodyPr>
          <a:lstStyle/>
          <a:p>
            <a:pPr indent="0" lvl="0" marL="0" rtl="0" algn="just">
              <a:spcBef>
                <a:spcPts val="0"/>
              </a:spcBef>
              <a:spcAft>
                <a:spcPts val="0"/>
              </a:spcAft>
              <a:buSzPts val="1530"/>
              <a:buNone/>
            </a:pPr>
            <a:r>
              <a:rPr lang="uk-UA" sz="1800">
                <a:latin typeface="Times New Roman"/>
                <a:ea typeface="Times New Roman"/>
                <a:cs typeface="Times New Roman"/>
                <a:sym typeface="Times New Roman"/>
              </a:rPr>
              <a:t>- он-лайн навчання за курсом «Протидія та попередження булінгу (цькуванню) в закладах освіти» (реєстрація за посиланням: </a:t>
            </a:r>
            <a:r>
              <a:rPr lang="uk-UA" sz="1800" u="sng">
                <a:solidFill>
                  <a:schemeClr val="hlink"/>
                </a:solidFill>
                <a:latin typeface="Times New Roman"/>
                <a:ea typeface="Times New Roman"/>
                <a:cs typeface="Times New Roman"/>
                <a:sym typeface="Times New Roman"/>
                <a:hlinkClick r:id="rId3"/>
              </a:rPr>
              <a:t>https://prometheus.org.ua/courses/</a:t>
            </a:r>
            <a:r>
              <a:rPr lang="uk-UA"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0" lvl="0" marL="0" rtl="0" algn="just">
              <a:spcBef>
                <a:spcPts val="0"/>
              </a:spcBef>
              <a:spcAft>
                <a:spcPts val="0"/>
              </a:spcAft>
              <a:buSzPts val="1530"/>
              <a:buNone/>
            </a:pPr>
            <a:r>
              <a:rPr lang="uk-UA" sz="1800">
                <a:latin typeface="Times New Roman"/>
                <a:ea typeface="Times New Roman"/>
                <a:cs typeface="Times New Roman"/>
                <a:sym typeface="Times New Roman"/>
              </a:rPr>
              <a:t>- рубрика «Корисні посилання щодо теми антибулінгу», які у вільному доступі і розміщені на сайті Міністерства освіти і науки України (режим доступу -</a:t>
            </a:r>
            <a:r>
              <a:rPr lang="uk-UA" sz="1800" u="sng">
                <a:highlight>
                  <a:srgbClr val="00FFFF"/>
                </a:highlight>
                <a:latin typeface="Times New Roman"/>
                <a:ea typeface="Times New Roman"/>
                <a:cs typeface="Times New Roman"/>
                <a:sym typeface="Times New Roman"/>
              </a:rPr>
              <a:t> </a:t>
            </a:r>
            <a:r>
              <a:rPr lang="uk-UA" sz="1800" u="sng">
                <a:solidFill>
                  <a:schemeClr val="hlink"/>
                </a:solidFill>
                <a:latin typeface="Times New Roman"/>
                <a:ea typeface="Times New Roman"/>
                <a:cs typeface="Times New Roman"/>
                <a:sym typeface="Times New Roman"/>
                <a:hlinkClick r:id="rId4"/>
              </a:rPr>
              <a:t>https://mon.gov.ua/ua/tag/protidiya-bulingu</a:t>
            </a:r>
            <a:r>
              <a:rPr lang="uk-UA"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0" lvl="0" marL="0" rtl="0" algn="just">
              <a:spcBef>
                <a:spcPts val="0"/>
              </a:spcBef>
              <a:spcAft>
                <a:spcPts val="0"/>
              </a:spcAft>
              <a:buSzPts val="1530"/>
              <a:buNone/>
            </a:pPr>
            <a:r>
              <a:rPr lang="uk-UA" sz="1800">
                <a:latin typeface="Times New Roman"/>
                <a:ea typeface="Times New Roman"/>
                <a:cs typeface="Times New Roman"/>
                <a:sym typeface="Times New Roman"/>
              </a:rPr>
              <a:t>- курс «Недискримінаційний підхід в навчанні» на сайті студії онлайн-освіти EdEra (режим доступу -</a:t>
            </a:r>
            <a:r>
              <a:rPr lang="uk-UA" sz="1800" u="sng">
                <a:solidFill>
                  <a:schemeClr val="hlink"/>
                </a:solidFill>
                <a:latin typeface="Times New Roman"/>
                <a:ea typeface="Times New Roman"/>
                <a:cs typeface="Times New Roman"/>
                <a:sym typeface="Times New Roman"/>
                <a:hlinkClick r:id="rId5"/>
              </a:rPr>
              <a:t> https://www.ed-era.com/</a:t>
            </a:r>
            <a:r>
              <a:rPr lang="uk-UA"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0" lvl="0" marL="0" rtl="0" algn="just">
              <a:spcBef>
                <a:spcPts val="0"/>
              </a:spcBef>
              <a:spcAft>
                <a:spcPts val="0"/>
              </a:spcAft>
              <a:buSzPts val="1530"/>
              <a:buNone/>
            </a:pPr>
            <a:r>
              <a:rPr lang="uk-UA" sz="1800">
                <a:latin typeface="Times New Roman"/>
                <a:ea typeface="Times New Roman"/>
                <a:cs typeface="Times New Roman"/>
                <a:sym typeface="Times New Roman"/>
              </a:rPr>
              <a:t>- вебінар «Запобігання та протидія булінгу у шкільному середовищі (режим доступу </a:t>
            </a:r>
            <a:r>
              <a:rPr lang="uk-UA" sz="1800" u="sng">
                <a:solidFill>
                  <a:schemeClr val="hlink"/>
                </a:solidFill>
                <a:latin typeface="Times New Roman"/>
                <a:ea typeface="Times New Roman"/>
                <a:cs typeface="Times New Roman"/>
                <a:sym typeface="Times New Roman"/>
                <a:hlinkClick r:id="rId6"/>
              </a:rPr>
              <a:t>https://www.youtube.com/watch?v=I7Rp7_E46Ow&amp;feature=youtu.be</a:t>
            </a:r>
            <a:r>
              <a:rPr lang="uk-UA"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p>
            <a:pPr indent="0" lvl="0" marL="0" rtl="0" algn="just">
              <a:spcBef>
                <a:spcPts val="0"/>
              </a:spcBef>
              <a:spcAft>
                <a:spcPts val="0"/>
              </a:spcAft>
              <a:buSzPts val="1190"/>
              <a:buNone/>
            </a:pPr>
            <a:r>
              <a:t/>
            </a:r>
            <a:endParaRPr sz="14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
          <p:cNvSpPr txBox="1"/>
          <p:nvPr>
            <p:ph type="title"/>
          </p:nvPr>
        </p:nvSpPr>
        <p:spPr>
          <a:xfrm>
            <a:off x="1095023" y="476672"/>
            <a:ext cx="6965245" cy="154339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chemeClr val="dk1"/>
              </a:buClr>
              <a:buSzPts val="3200"/>
              <a:buFont typeface="Constantia"/>
              <a:buNone/>
            </a:pPr>
            <a:r>
              <a:rPr b="1" lang="uk-UA" sz="3200"/>
              <a:t>Нормативно - правова база</a:t>
            </a:r>
            <a:endParaRPr b="1" sz="3200"/>
          </a:p>
        </p:txBody>
      </p:sp>
      <p:sp>
        <p:nvSpPr>
          <p:cNvPr id="126" name="Google Shape;126;p2"/>
          <p:cNvSpPr txBox="1"/>
          <p:nvPr>
            <p:ph idx="1" type="body"/>
          </p:nvPr>
        </p:nvSpPr>
        <p:spPr>
          <a:xfrm>
            <a:off x="971600" y="1484784"/>
            <a:ext cx="7272808" cy="4238285"/>
          </a:xfrm>
          <a:prstGeom prst="rect">
            <a:avLst/>
          </a:prstGeom>
          <a:noFill/>
          <a:ln>
            <a:noFill/>
          </a:ln>
        </p:spPr>
        <p:txBody>
          <a:bodyPr anchorCtr="0" anchor="t" bIns="45700" lIns="91425" spcFirstLastPara="1" rIns="91425" wrap="square" tIns="45700">
            <a:noAutofit/>
          </a:bodyPr>
          <a:lstStyle/>
          <a:p>
            <a:pPr indent="-274320" lvl="0" marL="274320" rtl="0" algn="l">
              <a:spcBef>
                <a:spcPts val="0"/>
              </a:spcBef>
              <a:spcAft>
                <a:spcPts val="0"/>
              </a:spcAft>
              <a:buSzPts val="1190"/>
              <a:buChar char="O"/>
            </a:pPr>
            <a:r>
              <a:rPr lang="uk-UA" sz="1400"/>
              <a:t>Закон України «Про внесення змін до деяких законодавчих актів України щодо протидії булінгу (цькуванню)»</a:t>
            </a:r>
            <a:endParaRPr sz="1400"/>
          </a:p>
          <a:p>
            <a:pPr indent="-274320" lvl="0" marL="274320" rtl="0" algn="l">
              <a:spcBef>
                <a:spcPts val="280"/>
              </a:spcBef>
              <a:spcAft>
                <a:spcPts val="0"/>
              </a:spcAft>
              <a:buSzPts val="1190"/>
              <a:buChar char="O"/>
            </a:pPr>
            <a:r>
              <a:rPr lang="uk-UA" sz="1400"/>
              <a:t>Листи Міністерства освіти і науки України:</a:t>
            </a:r>
            <a:endParaRPr sz="1400"/>
          </a:p>
          <a:p>
            <a:pPr indent="0" lvl="0" marL="0" rtl="0" algn="l">
              <a:spcBef>
                <a:spcPts val="280"/>
              </a:spcBef>
              <a:spcAft>
                <a:spcPts val="0"/>
              </a:spcAft>
              <a:buSzPts val="1190"/>
              <a:buNone/>
            </a:pPr>
            <a:r>
              <a:rPr lang="uk-UA" sz="1400"/>
              <a:t>- від 29.01.2019 № 1/11-881 «Рекомендації для закладів освіти щодо застосування норм Закону України «Про внесення змін до деяких законодавчих актів України щодо протидії булінгу (цькуванню)» від 18 грудня 2018 року №2657-VІІІ»</a:t>
            </a:r>
            <a:endParaRPr sz="1400"/>
          </a:p>
          <a:p>
            <a:pPr indent="0" lvl="0" marL="0" rtl="0" algn="l">
              <a:spcBef>
                <a:spcPts val="280"/>
              </a:spcBef>
              <a:spcAft>
                <a:spcPts val="0"/>
              </a:spcAft>
              <a:buSzPts val="1190"/>
              <a:buNone/>
            </a:pPr>
            <a:r>
              <a:rPr lang="uk-UA" sz="1400"/>
              <a:t>- від 29.12.2018 № 1/9-790 «Щодо організації роботи з питань запобігання і протидії домашньому насильству та булінгу»</a:t>
            </a:r>
            <a:endParaRPr sz="1400"/>
          </a:p>
          <a:p>
            <a:pPr indent="0" lvl="0" marL="0" rtl="0" algn="l">
              <a:spcBef>
                <a:spcPts val="280"/>
              </a:spcBef>
              <a:spcAft>
                <a:spcPts val="0"/>
              </a:spcAft>
              <a:buSzPts val="1190"/>
              <a:buNone/>
            </a:pPr>
            <a:r>
              <a:rPr lang="uk-UA" sz="1400"/>
              <a:t>-  від 07.08.2018 №1/9-487 «Про пріоритетні напрями роботи психологічної служби у системі освіти на 2018/2019 навчальний рік»</a:t>
            </a:r>
            <a:endParaRPr sz="1400"/>
          </a:p>
          <a:p>
            <a:pPr indent="0" lvl="0" marL="0" rtl="0" algn="l">
              <a:spcBef>
                <a:spcPts val="280"/>
              </a:spcBef>
              <a:spcAft>
                <a:spcPts val="0"/>
              </a:spcAft>
              <a:buSzPts val="1190"/>
              <a:buNone/>
            </a:pPr>
            <a:r>
              <a:rPr lang="uk-UA" sz="1400"/>
              <a:t>- від 07.08.2018 №1/9-486 «Про деякі питання організації в закладах освіти виховної роботи щодо безпеки й благополуччя дитини у 2018/2019 навчальному році»</a:t>
            </a:r>
            <a:endParaRPr sz="1400"/>
          </a:p>
          <a:p>
            <a:pPr indent="-274320" lvl="0" marL="274320" rtl="0" algn="l">
              <a:spcBef>
                <a:spcPts val="280"/>
              </a:spcBef>
              <a:spcAft>
                <a:spcPts val="0"/>
              </a:spcAft>
              <a:buSzPts val="1190"/>
              <a:buChar char="O"/>
            </a:pPr>
            <a:r>
              <a:rPr lang="uk-UA" sz="1400"/>
              <a:t> План заходів Міністерства освіти і науки України щодо реалізації Національної стратегії у сфері прав людини на період до 2020 року (наказ Міністерства освіти і науки України від 03.03.2016 №214)</a:t>
            </a:r>
            <a:endParaRPr sz="1400"/>
          </a:p>
          <a:p>
            <a:pPr indent="-274320" lvl="0" marL="274320" rtl="0" algn="l">
              <a:spcBef>
                <a:spcPts val="280"/>
              </a:spcBef>
              <a:spcAft>
                <a:spcPts val="0"/>
              </a:spcAft>
              <a:buSzPts val="1190"/>
              <a:buChar char="O"/>
            </a:pPr>
            <a:r>
              <a:rPr lang="uk-UA" sz="1400"/>
              <a:t>Наказ управління освіти Ізюмської міської ради Харківської області від14.01.2019 № 66 «Про організацію роботи в закладах освіти міста щодо протидії булінгу (цькуванню)»</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3"/>
          <p:cNvSpPr txBox="1"/>
          <p:nvPr>
            <p:ph idx="4294967295" type="body"/>
          </p:nvPr>
        </p:nvSpPr>
        <p:spPr>
          <a:xfrm>
            <a:off x="755576" y="692696"/>
            <a:ext cx="7560840" cy="5544615"/>
          </a:xfrm>
          <a:prstGeom prst="rect">
            <a:avLst/>
          </a:prstGeom>
          <a:noFill/>
          <a:ln>
            <a:noFill/>
          </a:ln>
        </p:spPr>
        <p:txBody>
          <a:bodyPr anchorCtr="0" anchor="t" bIns="45700" lIns="91425" spcFirstLastPara="1" rIns="91425" wrap="square" tIns="45700">
            <a:normAutofit/>
          </a:bodyPr>
          <a:lstStyle/>
          <a:p>
            <a:pPr indent="-144780" lvl="0" marL="274320" rtl="0" algn="just">
              <a:spcBef>
                <a:spcPts val="0"/>
              </a:spcBef>
              <a:spcAft>
                <a:spcPts val="0"/>
              </a:spcAft>
              <a:buSzPts val="2040"/>
              <a:buNone/>
            </a:pPr>
            <a:r>
              <a:t/>
            </a:r>
            <a:endParaRPr/>
          </a:p>
          <a:p>
            <a:pPr indent="-274320" lvl="0" marL="274320" rtl="0" algn="just">
              <a:spcBef>
                <a:spcPts val="480"/>
              </a:spcBef>
              <a:spcAft>
                <a:spcPts val="0"/>
              </a:spcAft>
              <a:buSzPts val="2040"/>
              <a:buChar char="O"/>
            </a:pPr>
            <a:r>
              <a:rPr lang="uk-UA"/>
              <a:t>Булінг (цькування) - діяння (дії або бездіяльність)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4"/>
          <p:cNvSpPr txBox="1"/>
          <p:nvPr>
            <p:ph type="title"/>
          </p:nvPr>
        </p:nvSpPr>
        <p:spPr>
          <a:xfrm>
            <a:off x="1095023" y="116633"/>
            <a:ext cx="6965245" cy="122413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0000"/>
              </a:buClr>
              <a:buSzPts val="2800"/>
              <a:buFont typeface="Arial"/>
              <a:buNone/>
            </a:pPr>
            <a:r>
              <a:rPr b="1" lang="uk-UA" sz="2800">
                <a:solidFill>
                  <a:srgbClr val="000000"/>
                </a:solidFill>
                <a:latin typeface="Arial"/>
                <a:ea typeface="Arial"/>
                <a:cs typeface="Arial"/>
                <a:sym typeface="Arial"/>
              </a:rPr>
              <a:t>Чи конфлікт є те ж саме, що і булінг?</a:t>
            </a:r>
            <a:endParaRPr b="1" sz="2800"/>
          </a:p>
        </p:txBody>
      </p:sp>
      <p:sp>
        <p:nvSpPr>
          <p:cNvPr id="137" name="Google Shape;137;p4"/>
          <p:cNvSpPr txBox="1"/>
          <p:nvPr>
            <p:ph idx="1" type="body"/>
          </p:nvPr>
        </p:nvSpPr>
        <p:spPr>
          <a:xfrm>
            <a:off x="683568" y="908720"/>
            <a:ext cx="7776864" cy="5760640"/>
          </a:xfrm>
          <a:prstGeom prst="rect">
            <a:avLst/>
          </a:prstGeom>
          <a:noFill/>
          <a:ln>
            <a:noFill/>
          </a:ln>
        </p:spPr>
        <p:txBody>
          <a:bodyPr anchorCtr="0" anchor="t" bIns="45700" lIns="91425" spcFirstLastPara="1" rIns="91425" wrap="square" tIns="45700">
            <a:normAutofit fontScale="47500" lnSpcReduction="20000"/>
          </a:bodyPr>
          <a:lstStyle/>
          <a:p>
            <a:pPr indent="0" lvl="0" marL="0" rtl="0" algn="just">
              <a:spcBef>
                <a:spcPts val="0"/>
              </a:spcBef>
              <a:spcAft>
                <a:spcPts val="0"/>
              </a:spcAft>
              <a:buSzPct val="59999"/>
              <a:buNone/>
            </a:pPr>
            <a:r>
              <a:rPr lang="uk-UA"/>
              <a:t>	</a:t>
            </a:r>
            <a:r>
              <a:rPr lang="uk-UA" sz="3400"/>
              <a:t>Іноді люди плутають </a:t>
            </a:r>
            <a:r>
              <a:rPr b="1" lang="uk-UA" sz="3400"/>
              <a:t>конфлікт із булінгом</a:t>
            </a:r>
            <a:r>
              <a:rPr lang="uk-UA" sz="3400"/>
              <a:t>, але це є </a:t>
            </a:r>
            <a:r>
              <a:rPr b="1" lang="uk-UA" sz="3400"/>
              <a:t>різні речі. </a:t>
            </a:r>
            <a:endParaRPr b="1" sz="3400"/>
          </a:p>
          <a:p>
            <a:pPr indent="0" lvl="0" marL="0" rtl="0" algn="just">
              <a:spcBef>
                <a:spcPts val="323"/>
              </a:spcBef>
              <a:spcAft>
                <a:spcPts val="0"/>
              </a:spcAft>
              <a:buSzPct val="85000"/>
              <a:buNone/>
            </a:pPr>
            <a:r>
              <a:rPr lang="uk-UA" sz="3400"/>
              <a:t>	Конфлікт виникає, коли між двома чи кількома особами існує незгода, розбіжність думок або різні погляди. Конфлікт між учнями не завжди означає, що це є булінг. Діти у ранньому віці вчаться розуміти, що інші люди можуть мати іншу думку, ніж їх власна, але розвиток цієї здатності сприймати іншу точку зору потребує часу, і цей процес продовжується до початку повноліття.</a:t>
            </a:r>
            <a:endParaRPr sz="3400"/>
          </a:p>
          <a:p>
            <a:pPr indent="0" lvl="0" marL="0" rtl="0" algn="just">
              <a:spcBef>
                <a:spcPts val="323"/>
              </a:spcBef>
              <a:spcAft>
                <a:spcPts val="0"/>
              </a:spcAft>
              <a:buSzPct val="85000"/>
              <a:buNone/>
            </a:pPr>
            <a:r>
              <a:rPr lang="uk-UA" sz="3400"/>
              <a:t> 	 </a:t>
            </a:r>
            <a:r>
              <a:rPr b="1" lang="uk-UA" sz="3400"/>
              <a:t>При конфлікті кожна особа вільно висловлює свої погляди і дисбалансу сил немає</a:t>
            </a:r>
            <a:r>
              <a:rPr lang="uk-UA" sz="3400"/>
              <a:t>. Кожна особа відчуває, що може вільно заявити свою точку зору. </a:t>
            </a:r>
            <a:r>
              <a:rPr b="1" lang="uk-UA" sz="3400"/>
              <a:t>Те, як люди вирішують конфлікт, може зробити його позитивним або негативним.</a:t>
            </a:r>
            <a:endParaRPr b="1" sz="3400"/>
          </a:p>
          <a:p>
            <a:pPr indent="0" lvl="0" marL="0" rtl="0" algn="just">
              <a:spcBef>
                <a:spcPts val="323"/>
              </a:spcBef>
              <a:spcAft>
                <a:spcPts val="0"/>
              </a:spcAft>
              <a:buSzPct val="85000"/>
              <a:buNone/>
            </a:pPr>
            <a:r>
              <a:rPr b="1" lang="uk-UA" sz="3400"/>
              <a:t>	Позитивним, функціонально корисним результатом конфлікту </a:t>
            </a:r>
            <a:r>
              <a:rPr lang="uk-UA" sz="3400"/>
              <a:t>вважається </a:t>
            </a:r>
            <a:r>
              <a:rPr b="1" lang="uk-UA" sz="3400"/>
              <a:t>розв’язання тієї проблеми, що породила суперечност</a:t>
            </a:r>
            <a:r>
              <a:rPr lang="uk-UA" sz="3400"/>
              <a:t>і й викликала зіткнення, </a:t>
            </a:r>
            <a:r>
              <a:rPr b="1" lang="uk-UA" sz="3400"/>
              <a:t>з урахуванням взаємних інтересів і цілей усіх сторін, а також досягнення розуміння й довіри, зміцнення партнерських стосунків і співробітництва</a:t>
            </a:r>
            <a:r>
              <a:rPr lang="uk-UA" sz="3400"/>
              <a:t>, подолання конформізму, покірності, прагнення до переваги.</a:t>
            </a:r>
            <a:endParaRPr b="1" sz="3400"/>
          </a:p>
          <a:p>
            <a:pPr indent="0" lvl="0" marL="0" rtl="0" algn="just">
              <a:spcBef>
                <a:spcPts val="323"/>
              </a:spcBef>
              <a:spcAft>
                <a:spcPts val="0"/>
              </a:spcAft>
              <a:buSzPct val="85000"/>
              <a:buNone/>
            </a:pPr>
            <a:r>
              <a:rPr b="1" lang="uk-UA" sz="3400"/>
              <a:t>	</a:t>
            </a:r>
            <a:r>
              <a:rPr lang="uk-UA" sz="3400"/>
              <a:t>Конфлікт стає </a:t>
            </a:r>
            <a:r>
              <a:rPr b="1" lang="uk-UA" sz="3400"/>
              <a:t>негативним,</a:t>
            </a:r>
            <a:r>
              <a:rPr lang="uk-UA" sz="3400"/>
              <a:t> коли особа поводиться </a:t>
            </a:r>
            <a:r>
              <a:rPr b="1" lang="uk-UA" sz="3400"/>
              <a:t>агресивно</a:t>
            </a:r>
            <a:r>
              <a:rPr lang="uk-UA" sz="3400"/>
              <a:t> і виявляє це болючими висловлюваннями чи діями. Після цього конфлікт </a:t>
            </a:r>
            <a:r>
              <a:rPr b="1" lang="uk-UA" sz="3400"/>
              <a:t>стає агресивною взаємодією</a:t>
            </a:r>
            <a:r>
              <a:rPr lang="uk-UA" sz="3400"/>
              <a:t>.</a:t>
            </a:r>
            <a:endParaRPr sz="3400"/>
          </a:p>
          <a:p>
            <a:pPr indent="0" lvl="0" marL="0" rtl="0" algn="just">
              <a:spcBef>
                <a:spcPts val="323"/>
              </a:spcBef>
              <a:spcAft>
                <a:spcPts val="0"/>
              </a:spcAft>
              <a:buSzPct val="85000"/>
              <a:buNone/>
            </a:pPr>
            <a:r>
              <a:rPr lang="uk-UA" sz="3400"/>
              <a:t>	 </a:t>
            </a:r>
            <a:r>
              <a:rPr b="1" lang="uk-UA" sz="3400"/>
              <a:t>Конфлікт стає булінгом, лише коли він повторюється знову і знову, і існує дисбаланс сил. </a:t>
            </a:r>
            <a:r>
              <a:rPr lang="uk-UA" sz="3400"/>
              <a:t>З часом може з’явитися схема поведінки, за якої особа, що поводиться агресивно у конфлікті, продовжує це робити або навіть загострює конфлікт. </a:t>
            </a:r>
            <a:r>
              <a:rPr b="1" lang="uk-UA" sz="3400"/>
              <a:t>Особа, на яку спрямований агресивний конфлікт, може почуватися все менше і менше здатною висловити свою думку і все більше і більше безсилою</a:t>
            </a:r>
            <a:r>
              <a:rPr lang="uk-UA" sz="3400"/>
              <a:t>. Саме тоді негативний конфлікт може перейти у булінг. </a:t>
            </a:r>
            <a:endParaRPr sz="34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5"/>
          <p:cNvSpPr txBox="1"/>
          <p:nvPr>
            <p:ph type="title"/>
          </p:nvPr>
        </p:nvSpPr>
        <p:spPr>
          <a:xfrm>
            <a:off x="1095023" y="116633"/>
            <a:ext cx="6965245" cy="1368152"/>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0000"/>
              </a:buClr>
              <a:buSzPts val="4400"/>
              <a:buFont typeface="Calibri"/>
              <a:buNone/>
            </a:pPr>
            <a:r>
              <a:rPr lang="uk-UA">
                <a:solidFill>
                  <a:srgbClr val="000000"/>
                </a:solidFill>
                <a:latin typeface="Calibri"/>
                <a:ea typeface="Calibri"/>
                <a:cs typeface="Calibri"/>
                <a:sym typeface="Calibri"/>
              </a:rPr>
              <a:t>Форми булінгу</a:t>
            </a:r>
            <a:endParaRPr/>
          </a:p>
        </p:txBody>
      </p:sp>
      <p:sp>
        <p:nvSpPr>
          <p:cNvPr id="143" name="Google Shape;143;p5"/>
          <p:cNvSpPr txBox="1"/>
          <p:nvPr>
            <p:ph idx="1" type="body"/>
          </p:nvPr>
        </p:nvSpPr>
        <p:spPr>
          <a:xfrm>
            <a:off x="971600" y="1196752"/>
            <a:ext cx="7200800" cy="4526317"/>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rgbClr val="000000"/>
              </a:buClr>
              <a:buSzPts val="1600"/>
              <a:buFont typeface="Arial"/>
              <a:buChar char="•"/>
            </a:pPr>
            <a:r>
              <a:rPr b="1" lang="uk-UA" sz="1600">
                <a:solidFill>
                  <a:srgbClr val="000000"/>
                </a:solidFill>
                <a:latin typeface="Calibri"/>
                <a:ea typeface="Calibri"/>
                <a:cs typeface="Calibri"/>
                <a:sym typeface="Calibri"/>
              </a:rPr>
              <a:t>Фізичний булінг </a:t>
            </a:r>
            <a:r>
              <a:rPr lang="uk-UA" sz="1600">
                <a:solidFill>
                  <a:srgbClr val="000000"/>
                </a:solidFill>
                <a:latin typeface="Calibri"/>
                <a:ea typeface="Calibri"/>
                <a:cs typeface="Calibri"/>
                <a:sym typeface="Calibri"/>
              </a:rPr>
              <a:t>– штовхання, підніжки, зачіпачання, бійки, стусани, ляпаси,«сканування» тіла, нанесення тілесних ушкоджень тощо.</a:t>
            </a:r>
            <a:endParaRPr sz="1600">
              <a:solidFill>
                <a:srgbClr val="000000"/>
              </a:solidFill>
              <a:latin typeface="Calibri"/>
              <a:ea typeface="Calibri"/>
              <a:cs typeface="Calibri"/>
              <a:sym typeface="Calibri"/>
            </a:endParaRPr>
          </a:p>
          <a:p>
            <a:pPr indent="-342900" lvl="0" marL="342900" rtl="0" algn="just">
              <a:spcBef>
                <a:spcPts val="32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342900" lvl="0" marL="342900" rtl="0" algn="just">
              <a:spcBef>
                <a:spcPts val="320"/>
              </a:spcBef>
              <a:spcAft>
                <a:spcPts val="0"/>
              </a:spcAft>
              <a:buClr>
                <a:srgbClr val="000000"/>
              </a:buClr>
              <a:buSzPts val="1600"/>
              <a:buFont typeface="Arial"/>
              <a:buChar char="•"/>
            </a:pPr>
            <a:r>
              <a:rPr b="1" lang="uk-UA" sz="1600">
                <a:solidFill>
                  <a:srgbClr val="000000"/>
                </a:solidFill>
                <a:latin typeface="Calibri"/>
                <a:ea typeface="Calibri"/>
                <a:cs typeface="Calibri"/>
                <a:sym typeface="Calibri"/>
              </a:rPr>
              <a:t>Економічний булінг </a:t>
            </a:r>
            <a:r>
              <a:rPr lang="uk-UA" sz="1600">
                <a:solidFill>
                  <a:srgbClr val="000000"/>
                </a:solidFill>
                <a:latin typeface="Calibri"/>
                <a:ea typeface="Calibri"/>
                <a:cs typeface="Calibri"/>
                <a:sym typeface="Calibri"/>
              </a:rPr>
              <a:t>– крадіжки, пошкодження чи знищення одягу та інших особистих речей жертви, вимагання грошей тощо.</a:t>
            </a:r>
            <a:endParaRPr sz="1600">
              <a:solidFill>
                <a:srgbClr val="000000"/>
              </a:solidFill>
              <a:latin typeface="Calibri"/>
              <a:ea typeface="Calibri"/>
              <a:cs typeface="Calibri"/>
              <a:sym typeface="Calibri"/>
            </a:endParaRPr>
          </a:p>
          <a:p>
            <a:pPr indent="-342900" lvl="0" marL="342900" rtl="0" algn="just">
              <a:spcBef>
                <a:spcPts val="32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342900" lvl="0" marL="342900" rtl="0" algn="just">
              <a:spcBef>
                <a:spcPts val="320"/>
              </a:spcBef>
              <a:spcAft>
                <a:spcPts val="0"/>
              </a:spcAft>
              <a:buClr>
                <a:srgbClr val="000000"/>
              </a:buClr>
              <a:buSzPts val="1600"/>
              <a:buFont typeface="Arial"/>
              <a:buChar char="•"/>
            </a:pPr>
            <a:r>
              <a:rPr b="1" lang="uk-UA" sz="1600">
                <a:solidFill>
                  <a:srgbClr val="000000"/>
                </a:solidFill>
                <a:latin typeface="Calibri"/>
                <a:ea typeface="Calibri"/>
                <a:cs typeface="Calibri"/>
                <a:sym typeface="Calibri"/>
              </a:rPr>
              <a:t>Психологічний булінг </a:t>
            </a:r>
            <a:r>
              <a:rPr lang="uk-UA" sz="1600">
                <a:solidFill>
                  <a:srgbClr val="000000"/>
                </a:solidFill>
                <a:latin typeface="Calibri"/>
                <a:ea typeface="Calibri"/>
                <a:cs typeface="Calibri"/>
                <a:sym typeface="Calibri"/>
              </a:rPr>
              <a:t>– принизливі погляди, жести, образливі рухи тіла, міміки обличчя, поширення образливих чуток, ізоляція, ігнорування, погрози, жарти,маніпуляції, шантаж тощо.</a:t>
            </a:r>
            <a:endParaRPr sz="1600">
              <a:solidFill>
                <a:srgbClr val="000000"/>
              </a:solidFill>
              <a:latin typeface="Calibri"/>
              <a:ea typeface="Calibri"/>
              <a:cs typeface="Calibri"/>
              <a:sym typeface="Calibri"/>
            </a:endParaRPr>
          </a:p>
          <a:p>
            <a:pPr indent="-342900" lvl="0" marL="342900" rtl="0" algn="just">
              <a:spcBef>
                <a:spcPts val="320"/>
              </a:spcBef>
              <a:spcAft>
                <a:spcPts val="0"/>
              </a:spcAft>
              <a:buClr>
                <a:srgbClr val="000000"/>
              </a:buClr>
              <a:buSzPts val="1600"/>
              <a:buFont typeface="Arial"/>
              <a:buChar char="•"/>
            </a:pPr>
            <a:r>
              <a:rPr b="1" lang="uk-UA" sz="1600">
                <a:solidFill>
                  <a:srgbClr val="000000"/>
                </a:solidFill>
                <a:latin typeface="Calibri"/>
                <a:ea typeface="Calibri"/>
                <a:cs typeface="Calibri"/>
                <a:sym typeface="Calibri"/>
              </a:rPr>
              <a:t>Сексуальний булінг </a:t>
            </a:r>
            <a:r>
              <a:rPr lang="uk-UA" sz="1600">
                <a:solidFill>
                  <a:srgbClr val="000000"/>
                </a:solidFill>
                <a:latin typeface="Calibri"/>
                <a:ea typeface="Calibri"/>
                <a:cs typeface="Calibri"/>
                <a:sym typeface="Calibri"/>
              </a:rPr>
              <a:t>– принизливі погляди, жести, образливі рухи тіла, прізвиська та образи сексуального характеру, зйомки у переодягальнях, поширення образливих чуток, сексуальні погрози, жарти тощо. </a:t>
            </a:r>
            <a:endParaRPr sz="1600">
              <a:solidFill>
                <a:srgbClr val="000000"/>
              </a:solidFill>
              <a:latin typeface="Calibri"/>
              <a:ea typeface="Calibri"/>
              <a:cs typeface="Calibri"/>
              <a:sym typeface="Calibri"/>
            </a:endParaRPr>
          </a:p>
          <a:p>
            <a:pPr indent="-342900" lvl="0" marL="342900" rtl="0" algn="just">
              <a:spcBef>
                <a:spcPts val="320"/>
              </a:spcBef>
              <a:spcAft>
                <a:spcPts val="0"/>
              </a:spcAft>
              <a:buClr>
                <a:schemeClr val="dk1"/>
              </a:buClr>
              <a:buSzPts val="1600"/>
              <a:buNone/>
            </a:pPr>
            <a:r>
              <a:t/>
            </a:r>
            <a:endParaRPr sz="1600">
              <a:solidFill>
                <a:srgbClr val="000000"/>
              </a:solidFill>
              <a:latin typeface="Calibri"/>
              <a:ea typeface="Calibri"/>
              <a:cs typeface="Calibri"/>
              <a:sym typeface="Calibri"/>
            </a:endParaRPr>
          </a:p>
          <a:p>
            <a:pPr indent="-342900" lvl="0" marL="342900" rtl="0" algn="just">
              <a:spcBef>
                <a:spcPts val="320"/>
              </a:spcBef>
              <a:spcAft>
                <a:spcPts val="0"/>
              </a:spcAft>
              <a:buClr>
                <a:srgbClr val="000000"/>
              </a:buClr>
              <a:buSzPts val="1600"/>
              <a:buFont typeface="Arial"/>
              <a:buChar char="•"/>
            </a:pPr>
            <a:r>
              <a:rPr b="1" lang="uk-UA" sz="1600">
                <a:solidFill>
                  <a:srgbClr val="000000"/>
                </a:solidFill>
                <a:latin typeface="Calibri"/>
                <a:ea typeface="Calibri"/>
                <a:cs typeface="Calibri"/>
                <a:sym typeface="Calibri"/>
              </a:rPr>
              <a:t>Кібербулінг </a:t>
            </a:r>
            <a:r>
              <a:rPr lang="uk-UA" sz="1600">
                <a:solidFill>
                  <a:srgbClr val="000000"/>
                </a:solidFill>
                <a:latin typeface="Calibri"/>
                <a:ea typeface="Calibri"/>
                <a:cs typeface="Calibri"/>
                <a:sym typeface="Calibri"/>
              </a:rPr>
              <a:t>– приниження за допомогою мобільних телефонів, інтернету, інших електронних пристроїв (пересилка неоднозначних фото, обзивання по телефону, знімання на відео бійок чи інших принижень і викладання відео в мережу інтернет, цькування через соціальні мережі). </a:t>
            </a:r>
            <a:endParaRPr sz="1600">
              <a:solidFill>
                <a:srgbClr val="000000"/>
              </a:solidFill>
              <a:latin typeface="Calibri"/>
              <a:ea typeface="Calibri"/>
              <a:cs typeface="Calibri"/>
              <a:sym typeface="Calibri"/>
            </a:endParaRPr>
          </a:p>
          <a:p>
            <a:pPr indent="-198755" lvl="0" marL="274320" rtl="0" algn="just">
              <a:spcBef>
                <a:spcPts val="280"/>
              </a:spcBef>
              <a:spcAft>
                <a:spcPts val="0"/>
              </a:spcAft>
              <a:buSzPts val="1190"/>
              <a:buNone/>
            </a:pPr>
            <a:r>
              <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6"/>
          <p:cNvSpPr txBox="1"/>
          <p:nvPr>
            <p:ph type="title"/>
          </p:nvPr>
        </p:nvSpPr>
        <p:spPr>
          <a:xfrm>
            <a:off x="1095023" y="332657"/>
            <a:ext cx="6965245" cy="1152128"/>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0000"/>
              </a:buClr>
              <a:buSzPts val="2000"/>
              <a:buFont typeface="Libre Franklin"/>
              <a:buNone/>
            </a:pPr>
            <a:r>
              <a:rPr b="1" lang="uk-UA" sz="2000">
                <a:solidFill>
                  <a:srgbClr val="000000"/>
                </a:solidFill>
                <a:latin typeface="Libre Franklin"/>
                <a:ea typeface="Libre Franklin"/>
                <a:cs typeface="Libre Franklin"/>
                <a:sym typeface="Libre Franklin"/>
              </a:rPr>
              <a:t>Внесення змін до Закону України «Про освіту»</a:t>
            </a:r>
            <a:endParaRPr b="1" sz="2000">
              <a:latin typeface="Libre Franklin"/>
              <a:ea typeface="Libre Franklin"/>
              <a:cs typeface="Libre Franklin"/>
              <a:sym typeface="Libre Franklin"/>
            </a:endParaRPr>
          </a:p>
        </p:txBody>
      </p:sp>
      <p:sp>
        <p:nvSpPr>
          <p:cNvPr id="149" name="Google Shape;149;p6"/>
          <p:cNvSpPr txBox="1"/>
          <p:nvPr>
            <p:ph idx="1" type="body"/>
          </p:nvPr>
        </p:nvSpPr>
        <p:spPr>
          <a:xfrm>
            <a:off x="755576" y="1124744"/>
            <a:ext cx="7416824" cy="4598325"/>
          </a:xfrm>
          <a:prstGeom prst="rect">
            <a:avLst/>
          </a:prstGeom>
          <a:noFill/>
          <a:ln>
            <a:noFill/>
          </a:ln>
        </p:spPr>
        <p:txBody>
          <a:bodyPr anchorCtr="0" anchor="t" bIns="45700" lIns="91425" spcFirstLastPara="1" rIns="91425" wrap="square" tIns="45700">
            <a:normAutofit fontScale="70000" lnSpcReduction="20000"/>
          </a:bodyPr>
          <a:lstStyle/>
          <a:p>
            <a:pPr indent="0" lvl="0" marL="0" rtl="0" algn="just">
              <a:lnSpc>
                <a:spcPct val="115000"/>
              </a:lnSpc>
              <a:spcBef>
                <a:spcPts val="0"/>
              </a:spcBef>
              <a:spcAft>
                <a:spcPts val="0"/>
              </a:spcAft>
              <a:buSzPct val="85000"/>
              <a:buNone/>
            </a:pPr>
            <a:r>
              <a:rPr lang="uk-UA" sz="1900">
                <a:solidFill>
                  <a:srgbClr val="000000"/>
                </a:solidFill>
                <a:latin typeface="Times New Roman"/>
                <a:ea typeface="Times New Roman"/>
                <a:cs typeface="Times New Roman"/>
                <a:sym typeface="Times New Roman"/>
              </a:rPr>
              <a:t>	</a:t>
            </a:r>
            <a:r>
              <a:rPr lang="uk-UA" sz="2000">
                <a:solidFill>
                  <a:srgbClr val="000000"/>
                </a:solidFill>
              </a:rPr>
              <a:t>У зв'язку з прийняттям Верховною Радою України Закону України від 18 грудня 2018 року № 2657-VІІІ «Про внесення змін до деяких законодавчих актів України щодо протидії булінгу (цькуванню)» передбачено внесення змін до Закону України «Про освіту»</a:t>
            </a:r>
            <a:endParaRPr sz="2000">
              <a:solidFill>
                <a:srgbClr val="000000"/>
              </a:solidFill>
            </a:endParaRPr>
          </a:p>
          <a:p>
            <a:pPr indent="0" lvl="0" marL="0" rtl="0" algn="just">
              <a:lnSpc>
                <a:spcPct val="115000"/>
              </a:lnSpc>
              <a:spcBef>
                <a:spcPts val="1280"/>
              </a:spcBef>
              <a:spcAft>
                <a:spcPts val="0"/>
              </a:spcAft>
              <a:buClr>
                <a:srgbClr val="AA2B1E"/>
              </a:buClr>
              <a:buSzPct val="85000"/>
              <a:buNone/>
            </a:pPr>
            <a:r>
              <a:rPr lang="uk-UA" sz="2000">
                <a:solidFill>
                  <a:srgbClr val="000000"/>
                </a:solidFill>
              </a:rPr>
              <a:t>	 Зокрема, статтями 1, 25, 26, 30, 53, 55, </a:t>
            </a:r>
            <a:r>
              <a:rPr b="1" lang="uk-UA" sz="2000">
                <a:solidFill>
                  <a:srgbClr val="000000"/>
                </a:solidFill>
              </a:rPr>
              <a:t>введено визначення терміну, визначено механізми протидії </a:t>
            </a:r>
            <a:r>
              <a:rPr lang="uk-UA" sz="2000">
                <a:solidFill>
                  <a:srgbClr val="000000"/>
                </a:solidFill>
              </a:rPr>
              <a:t>булінгу (цькуванню)</a:t>
            </a:r>
            <a:r>
              <a:rPr b="1" lang="uk-UA" sz="2000">
                <a:solidFill>
                  <a:srgbClr val="000000"/>
                </a:solidFill>
              </a:rPr>
              <a:t>, права та обов’язки учасників освітнього</a:t>
            </a:r>
            <a:r>
              <a:rPr lang="uk-UA" sz="2000">
                <a:solidFill>
                  <a:srgbClr val="000000"/>
                </a:solidFill>
              </a:rPr>
              <a:t> </a:t>
            </a:r>
            <a:r>
              <a:rPr b="1" lang="uk-UA" sz="2000">
                <a:solidFill>
                  <a:srgbClr val="000000"/>
                </a:solidFill>
              </a:rPr>
              <a:t>процесу стосовно протидії та запобігання булінгу (цькуванню). </a:t>
            </a:r>
            <a:endParaRPr b="1" sz="2000">
              <a:solidFill>
                <a:srgbClr val="000000"/>
              </a:solidFill>
            </a:endParaRPr>
          </a:p>
          <a:p>
            <a:pPr indent="0" lvl="0" marL="0" rtl="0" algn="just">
              <a:lnSpc>
                <a:spcPct val="115000"/>
              </a:lnSpc>
              <a:spcBef>
                <a:spcPts val="1280"/>
              </a:spcBef>
              <a:spcAft>
                <a:spcPts val="0"/>
              </a:spcAft>
              <a:buClr>
                <a:srgbClr val="AA2B1E"/>
              </a:buClr>
              <a:buSzPct val="85000"/>
              <a:buNone/>
            </a:pPr>
            <a:r>
              <a:rPr b="1" lang="uk-UA" sz="2000">
                <a:solidFill>
                  <a:srgbClr val="000000"/>
                </a:solidFill>
              </a:rPr>
              <a:t>	</a:t>
            </a:r>
            <a:r>
              <a:rPr lang="uk-UA" sz="2000">
                <a:solidFill>
                  <a:srgbClr val="000000"/>
                </a:solidFill>
              </a:rPr>
              <a:t>Доповнено статтю 76 </a:t>
            </a:r>
            <a:r>
              <a:rPr b="1" lang="uk-UA" sz="2000">
                <a:solidFill>
                  <a:srgbClr val="000000"/>
                </a:solidFill>
              </a:rPr>
              <a:t>щодо </a:t>
            </a:r>
            <a:r>
              <a:rPr b="1" lang="uk-UA" sz="2000"/>
              <a:t>психологічне забезпечення освітнього процесу в закладах освіти.</a:t>
            </a:r>
            <a:endParaRPr b="1" sz="2000"/>
          </a:p>
          <a:p>
            <a:pPr indent="-274320" lvl="0" marL="274320" rtl="0" algn="l">
              <a:spcBef>
                <a:spcPts val="1280"/>
              </a:spcBef>
              <a:spcAft>
                <a:spcPts val="0"/>
              </a:spcAft>
              <a:buClr>
                <a:srgbClr val="AA2B1E"/>
              </a:buClr>
              <a:buSzPct val="85000"/>
              <a:buChar char="O"/>
            </a:pPr>
            <a:r>
              <a:rPr lang="uk-UA" sz="2000">
                <a:solidFill>
                  <a:srgbClr val="000000"/>
                </a:solidFill>
              </a:rPr>
              <a:t>Також, доповнені статті:</a:t>
            </a:r>
            <a:endParaRPr sz="2000">
              <a:solidFill>
                <a:srgbClr val="000000"/>
              </a:solidFill>
            </a:endParaRPr>
          </a:p>
          <a:p>
            <a:pPr indent="-274320" lvl="0" marL="274320" rtl="0" algn="just">
              <a:spcBef>
                <a:spcPts val="280"/>
              </a:spcBef>
              <a:spcAft>
                <a:spcPts val="0"/>
              </a:spcAft>
              <a:buClr>
                <a:srgbClr val="AA2B1E"/>
              </a:buClr>
              <a:buSzPct val="85000"/>
              <a:buChar char="O"/>
            </a:pPr>
            <a:r>
              <a:rPr b="1" lang="uk-UA" sz="2000">
                <a:solidFill>
                  <a:srgbClr val="000000"/>
                </a:solidFill>
              </a:rPr>
              <a:t>Стаття 25. Права і обов’язки засновника закладу освіти</a:t>
            </a:r>
            <a:endParaRPr sz="2000">
              <a:solidFill>
                <a:srgbClr val="000000"/>
              </a:solidFill>
            </a:endParaRPr>
          </a:p>
          <a:p>
            <a:pPr indent="-274320" lvl="0" marL="274320" rtl="0" algn="just">
              <a:spcBef>
                <a:spcPts val="280"/>
              </a:spcBef>
              <a:spcAft>
                <a:spcPts val="0"/>
              </a:spcAft>
              <a:buClr>
                <a:srgbClr val="AA2B1E"/>
              </a:buClr>
              <a:buSzPct val="85000"/>
              <a:buChar char="O"/>
            </a:pPr>
            <a:r>
              <a:rPr b="1" lang="uk-UA" sz="2000">
                <a:solidFill>
                  <a:srgbClr val="000000"/>
                </a:solidFill>
              </a:rPr>
              <a:t>Стаття 64. Повноваження центрального органу виконавчої влади у сфері освіти і науки</a:t>
            </a:r>
            <a:endParaRPr sz="2000">
              <a:solidFill>
                <a:srgbClr val="000000"/>
              </a:solidFill>
            </a:endParaRPr>
          </a:p>
          <a:p>
            <a:pPr indent="-274320" lvl="0" marL="274320" rtl="0" algn="just">
              <a:spcBef>
                <a:spcPts val="280"/>
              </a:spcBef>
              <a:spcAft>
                <a:spcPts val="0"/>
              </a:spcAft>
              <a:buClr>
                <a:srgbClr val="AA2B1E"/>
              </a:buClr>
              <a:buSzPct val="85000"/>
              <a:buChar char="O"/>
            </a:pPr>
            <a:r>
              <a:rPr b="1" lang="uk-UA" sz="2000">
                <a:solidFill>
                  <a:srgbClr val="000000"/>
                </a:solidFill>
              </a:rPr>
              <a:t>Стаття 65. Повноваження державних органів, до сфери управління яких належать заклади освіти</a:t>
            </a:r>
            <a:endParaRPr sz="2000">
              <a:solidFill>
                <a:srgbClr val="000000"/>
              </a:solidFill>
            </a:endParaRPr>
          </a:p>
          <a:p>
            <a:pPr indent="-274320" lvl="0" marL="274320" rtl="0" algn="just">
              <a:spcBef>
                <a:spcPts val="280"/>
              </a:spcBef>
              <a:spcAft>
                <a:spcPts val="0"/>
              </a:spcAft>
              <a:buClr>
                <a:srgbClr val="AA2B1E"/>
              </a:buClr>
              <a:buSzPct val="85000"/>
              <a:buChar char="O"/>
            </a:pPr>
            <a:r>
              <a:rPr b="1" lang="uk-UA" sz="2000">
                <a:solidFill>
                  <a:srgbClr val="000000"/>
                </a:solidFill>
              </a:rPr>
              <a:t>Стаття 66. Повноваження органів місцевого самоврядування, Верховної Ради Автономної Республіки Крим</a:t>
            </a:r>
            <a:endParaRPr b="1" sz="2000">
              <a:solidFill>
                <a:srgbClr val="000000"/>
              </a:solidFill>
            </a:endParaRPr>
          </a:p>
          <a:p>
            <a:pPr indent="-274320" lvl="0" marL="274320" rtl="0" algn="just">
              <a:spcBef>
                <a:spcPts val="280"/>
              </a:spcBef>
              <a:spcAft>
                <a:spcPts val="0"/>
              </a:spcAft>
              <a:buClr>
                <a:srgbClr val="AA2B1E"/>
              </a:buClr>
              <a:buSzPct val="85000"/>
              <a:buChar char="O"/>
            </a:pPr>
            <a:r>
              <a:rPr b="1" lang="uk-UA" sz="2000">
                <a:solidFill>
                  <a:srgbClr val="000000"/>
                </a:solidFill>
              </a:rPr>
              <a:t>Стаття 71. Громадський нагляд (контроль) у сфері освіти</a:t>
            </a:r>
            <a:endParaRPr sz="2000">
              <a:solidFill>
                <a:srgbClr val="000000"/>
              </a:solidFill>
            </a:endParaRPr>
          </a:p>
          <a:p>
            <a:pPr indent="-274320" lvl="0" marL="274320" rtl="0" algn="just">
              <a:spcBef>
                <a:spcPts val="280"/>
              </a:spcBef>
              <a:spcAft>
                <a:spcPts val="0"/>
              </a:spcAft>
              <a:buClr>
                <a:srgbClr val="AA2B1E"/>
              </a:buClr>
              <a:buSzPct val="85000"/>
              <a:buChar char="O"/>
            </a:pPr>
            <a:r>
              <a:rPr b="1" lang="uk-UA" sz="2000">
                <a:solidFill>
                  <a:srgbClr val="000000"/>
                </a:solidFill>
              </a:rPr>
              <a:t>Стаття 73. Інститут освітнього омбудсмена</a:t>
            </a:r>
            <a:endParaRPr sz="2000">
              <a:solidFill>
                <a:srgbClr val="000000"/>
              </a:solidFill>
            </a:endParaRPr>
          </a:p>
          <a:p>
            <a:pPr indent="0" lvl="0" marL="0" rtl="0" algn="just">
              <a:lnSpc>
                <a:spcPct val="115000"/>
              </a:lnSpc>
              <a:spcBef>
                <a:spcPts val="224"/>
              </a:spcBef>
              <a:spcAft>
                <a:spcPts val="0"/>
              </a:spcAft>
              <a:buClr>
                <a:srgbClr val="AA2B1E"/>
              </a:buClr>
              <a:buSzPct val="85000"/>
              <a:buNone/>
            </a:pPr>
            <a:r>
              <a:t/>
            </a:r>
            <a:endParaRPr sz="1600">
              <a:solidFill>
                <a:srgbClr val="000000"/>
              </a:solidFill>
            </a:endParaRPr>
          </a:p>
          <a:p>
            <a:pPr indent="0" lvl="0" marL="0" rtl="0" algn="just">
              <a:lnSpc>
                <a:spcPct val="115000"/>
              </a:lnSpc>
              <a:spcBef>
                <a:spcPts val="1224"/>
              </a:spcBef>
              <a:spcAft>
                <a:spcPts val="0"/>
              </a:spcAft>
              <a:buSzPct val="85000"/>
              <a:buNone/>
            </a:pPr>
            <a:r>
              <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type="title"/>
          </p:nvPr>
        </p:nvSpPr>
        <p:spPr>
          <a:xfrm>
            <a:off x="1095023" y="817583"/>
            <a:ext cx="6965245" cy="523185"/>
          </a:xfrm>
          <a:prstGeom prst="rect">
            <a:avLst/>
          </a:prstGeom>
          <a:noFill/>
          <a:ln>
            <a:noFill/>
          </a:ln>
        </p:spPr>
        <p:txBody>
          <a:bodyPr anchorCtr="0" anchor="ctr" bIns="45700" lIns="91425" spcFirstLastPara="1" rIns="91425" wrap="square" tIns="45700">
            <a:normAutofit fontScale="90000"/>
          </a:bodyPr>
          <a:lstStyle/>
          <a:p>
            <a:pPr indent="-274320" lvl="0" marL="274320" rtl="0" algn="ctr">
              <a:lnSpc>
                <a:spcPct val="115000"/>
              </a:lnSpc>
              <a:spcBef>
                <a:spcPts val="0"/>
              </a:spcBef>
              <a:spcAft>
                <a:spcPts val="0"/>
              </a:spcAft>
              <a:buClr>
                <a:srgbClr val="000000"/>
              </a:buClr>
              <a:buSzPct val="100000"/>
              <a:buFont typeface="Times New Roman"/>
              <a:buNone/>
            </a:pPr>
            <a:r>
              <a:rPr b="1" lang="uk-UA" sz="1800" u="sng">
                <a:solidFill>
                  <a:srgbClr val="000000"/>
                </a:solidFill>
                <a:latin typeface="Times New Roman"/>
                <a:ea typeface="Times New Roman"/>
                <a:cs typeface="Times New Roman"/>
                <a:sym typeface="Times New Roman"/>
              </a:rPr>
              <a:t>Стаття 1. Основні терміни та їх визначення</a:t>
            </a:r>
            <a:br>
              <a:rPr lang="uk-UA" sz="1800">
                <a:solidFill>
                  <a:srgbClr val="000000"/>
                </a:solidFill>
                <a:latin typeface="Calibri"/>
                <a:ea typeface="Calibri"/>
                <a:cs typeface="Calibri"/>
                <a:sym typeface="Calibri"/>
              </a:rPr>
            </a:br>
            <a:endParaRPr sz="1800"/>
          </a:p>
        </p:txBody>
      </p:sp>
      <p:sp>
        <p:nvSpPr>
          <p:cNvPr id="155" name="Google Shape;155;p7"/>
          <p:cNvSpPr txBox="1"/>
          <p:nvPr>
            <p:ph idx="1" type="body"/>
          </p:nvPr>
        </p:nvSpPr>
        <p:spPr>
          <a:xfrm>
            <a:off x="755576" y="1484784"/>
            <a:ext cx="7416824" cy="4608512"/>
          </a:xfrm>
          <a:prstGeom prst="rect">
            <a:avLst/>
          </a:prstGeom>
          <a:noFill/>
          <a:ln>
            <a:noFill/>
          </a:ln>
        </p:spPr>
        <p:txBody>
          <a:bodyPr anchorCtr="0" anchor="t" bIns="45700" lIns="91425" spcFirstLastPara="1" rIns="91425" wrap="square" tIns="45700">
            <a:normAutofit fontScale="92500" lnSpcReduction="20000"/>
          </a:bodyPr>
          <a:lstStyle/>
          <a:p>
            <a:pPr indent="-274320" lvl="0" marL="274320" rtl="0" algn="just">
              <a:lnSpc>
                <a:spcPct val="115000"/>
              </a:lnSpc>
              <a:spcBef>
                <a:spcPts val="0"/>
              </a:spcBef>
              <a:spcAft>
                <a:spcPts val="0"/>
              </a:spcAft>
              <a:buClr>
                <a:srgbClr val="AA2B1E"/>
              </a:buClr>
              <a:buSzPct val="85000"/>
              <a:buChar char="O"/>
            </a:pPr>
            <a:r>
              <a:rPr b="1" i="1" lang="uk-UA" sz="2200">
                <a:solidFill>
                  <a:srgbClr val="000000"/>
                </a:solidFill>
                <a:latin typeface="Times New Roman"/>
                <a:ea typeface="Times New Roman"/>
                <a:cs typeface="Times New Roman"/>
                <a:sym typeface="Times New Roman"/>
              </a:rPr>
              <a:t>1. У цьому Законі терміни вживаються в такому значенні:</a:t>
            </a:r>
            <a:endParaRPr sz="2200">
              <a:solidFill>
                <a:srgbClr val="000000"/>
              </a:solidFill>
              <a:latin typeface="Calibri"/>
              <a:ea typeface="Calibri"/>
              <a:cs typeface="Calibri"/>
              <a:sym typeface="Calibri"/>
            </a:endParaRPr>
          </a:p>
          <a:p>
            <a:pPr indent="-274320" lvl="0" marL="274320" rtl="0" algn="just">
              <a:spcBef>
                <a:spcPts val="1296"/>
              </a:spcBef>
              <a:spcAft>
                <a:spcPts val="0"/>
              </a:spcAft>
              <a:buClr>
                <a:srgbClr val="AA2B1E"/>
              </a:buClr>
              <a:buSzPct val="85000"/>
              <a:buChar char="O"/>
            </a:pPr>
            <a:r>
              <a:rPr b="1" lang="uk-UA" sz="1600">
                <a:latin typeface="Times New Roman"/>
                <a:ea typeface="Times New Roman"/>
                <a:cs typeface="Times New Roman"/>
                <a:sym typeface="Times New Roman"/>
              </a:rPr>
              <a:t>3ˡ) булінг (цькування) - діяння (дії або бездіяльність) учасників освітнього процесу, які полягають у психологічному, фізичному, економічному, сексуальному насильстві, у тому числі із застосуванням засобів електронних комунікацій, що вчиняються стосовно малолітньої чи неповнолітньої особи та (або) такою особою стосовно інших учасників освітнього процесу, внаслідок чого могла бути чи була заподіяна шкода психічному або фізичному здоров’ю потерпілого.</a:t>
            </a:r>
            <a:endParaRPr b="1" sz="1600">
              <a:latin typeface="Times New Roman"/>
              <a:ea typeface="Times New Roman"/>
              <a:cs typeface="Times New Roman"/>
              <a:sym typeface="Times New Roman"/>
            </a:endParaRPr>
          </a:p>
          <a:p>
            <a:pPr indent="-274320" lvl="0" marL="274320" rtl="0" algn="just">
              <a:lnSpc>
                <a:spcPct val="115000"/>
              </a:lnSpc>
              <a:spcBef>
                <a:spcPts val="296"/>
              </a:spcBef>
              <a:spcAft>
                <a:spcPts val="0"/>
              </a:spcAft>
              <a:buClr>
                <a:srgbClr val="AA2B1E"/>
              </a:buClr>
              <a:buSzPct val="85000"/>
              <a:buChar char="O"/>
            </a:pPr>
            <a:r>
              <a:rPr b="1" lang="uk-UA" sz="1600">
                <a:latin typeface="Times New Roman"/>
                <a:ea typeface="Times New Roman"/>
                <a:cs typeface="Times New Roman"/>
                <a:sym typeface="Times New Roman"/>
              </a:rPr>
              <a:t>Типовими ознаками булінгу (цькування) є:</a:t>
            </a:r>
            <a:endParaRPr b="1" sz="1600">
              <a:latin typeface="Calibri"/>
              <a:ea typeface="Calibri"/>
              <a:cs typeface="Calibri"/>
              <a:sym typeface="Calibri"/>
            </a:endParaRPr>
          </a:p>
          <a:p>
            <a:pPr indent="-274320" lvl="0" marL="274320" rtl="0" algn="just">
              <a:lnSpc>
                <a:spcPct val="115000"/>
              </a:lnSpc>
              <a:spcBef>
                <a:spcPts val="1296"/>
              </a:spcBef>
              <a:spcAft>
                <a:spcPts val="0"/>
              </a:spcAft>
              <a:buClr>
                <a:srgbClr val="AA2B1E"/>
              </a:buClr>
              <a:buSzPct val="85000"/>
              <a:buChar char="O"/>
            </a:pPr>
            <a:r>
              <a:rPr b="1" lang="uk-UA" sz="1600">
                <a:latin typeface="Times New Roman"/>
                <a:ea typeface="Times New Roman"/>
                <a:cs typeface="Times New Roman"/>
                <a:sym typeface="Times New Roman"/>
              </a:rPr>
              <a:t>систематичність (повторюваність) діяння;</a:t>
            </a:r>
            <a:endParaRPr b="1" sz="1600">
              <a:latin typeface="Calibri"/>
              <a:ea typeface="Calibri"/>
              <a:cs typeface="Calibri"/>
              <a:sym typeface="Calibri"/>
            </a:endParaRPr>
          </a:p>
          <a:p>
            <a:pPr indent="-274320" lvl="0" marL="274320" rtl="0" algn="just">
              <a:lnSpc>
                <a:spcPct val="115000"/>
              </a:lnSpc>
              <a:spcBef>
                <a:spcPts val="1296"/>
              </a:spcBef>
              <a:spcAft>
                <a:spcPts val="0"/>
              </a:spcAft>
              <a:buClr>
                <a:srgbClr val="AA2B1E"/>
              </a:buClr>
              <a:buSzPct val="85000"/>
              <a:buChar char="O"/>
            </a:pPr>
            <a:r>
              <a:rPr b="1" lang="uk-UA" sz="1600">
                <a:latin typeface="Times New Roman"/>
                <a:ea typeface="Times New Roman"/>
                <a:cs typeface="Times New Roman"/>
                <a:sym typeface="Times New Roman"/>
              </a:rPr>
              <a:t>наявність сторін - кривдник (булер), потерпілий (жертва булінгу), спостерігачі (за наявності);</a:t>
            </a:r>
            <a:endParaRPr b="1" sz="1600">
              <a:latin typeface="Calibri"/>
              <a:ea typeface="Calibri"/>
              <a:cs typeface="Calibri"/>
              <a:sym typeface="Calibri"/>
            </a:endParaRPr>
          </a:p>
          <a:p>
            <a:pPr indent="-274320" lvl="0" marL="274320" rtl="0" algn="just">
              <a:lnSpc>
                <a:spcPct val="115000"/>
              </a:lnSpc>
              <a:spcBef>
                <a:spcPts val="1296"/>
              </a:spcBef>
              <a:spcAft>
                <a:spcPts val="0"/>
              </a:spcAft>
              <a:buClr>
                <a:srgbClr val="AA2B1E"/>
              </a:buClr>
              <a:buSzPct val="85000"/>
              <a:buChar char="O"/>
            </a:pPr>
            <a:r>
              <a:rPr b="1" lang="uk-UA" sz="1600">
                <a:latin typeface="Times New Roman"/>
                <a:ea typeface="Times New Roman"/>
                <a:cs typeface="Times New Roman"/>
                <a:sym typeface="Times New Roman"/>
              </a:rPr>
              <a:t>дії або бездіяльність кривдника, наслідком яких є заподіяння психічної та/або фізичної шкоди, приниження, страх, тривога, підпорядкування потерпілого інтересам кривдника, та/або спричинення соціальної ізоляції потерпілого;</a:t>
            </a:r>
            <a:endParaRPr b="1" sz="1600">
              <a:latin typeface="Calibri"/>
              <a:ea typeface="Calibri"/>
              <a:cs typeface="Calibri"/>
              <a:sym typeface="Calibri"/>
            </a:endParaRPr>
          </a:p>
          <a:p>
            <a:pPr indent="0" lvl="0" marL="0" rtl="0" algn="just">
              <a:lnSpc>
                <a:spcPct val="115000"/>
              </a:lnSpc>
              <a:spcBef>
                <a:spcPts val="1222"/>
              </a:spcBef>
              <a:spcAft>
                <a:spcPts val="0"/>
              </a:spcAft>
              <a:buClr>
                <a:srgbClr val="AA2B1E"/>
              </a:buClr>
              <a:buSzPct val="85000"/>
              <a:buNone/>
            </a:pPr>
            <a:r>
              <a:rPr b="1" lang="uk-UA" sz="1200">
                <a:solidFill>
                  <a:srgbClr val="000000"/>
                </a:solidFill>
                <a:latin typeface="Times New Roman"/>
                <a:ea typeface="Times New Roman"/>
                <a:cs typeface="Times New Roman"/>
                <a:sym typeface="Times New Roman"/>
              </a:rPr>
              <a:t>{Частину першу статті 1 доповнено пунктом 3ˡ згідно із Законом </a:t>
            </a:r>
            <a:r>
              <a:rPr b="1" lang="uk-UA" sz="1200" u="sng">
                <a:solidFill>
                  <a:srgbClr val="0000FF"/>
                </a:solidFill>
                <a:latin typeface="Times New Roman"/>
                <a:ea typeface="Times New Roman"/>
                <a:cs typeface="Times New Roman"/>
                <a:sym typeface="Times New Roman"/>
                <a:hlinkClick r:id="rId3">
                  <a:extLst>
                    <a:ext uri="{A12FA001-AC4F-418D-AE19-62706E023703}">
                      <ahyp:hlinkClr val="tx"/>
                    </a:ext>
                  </a:extLst>
                </a:hlinkClick>
              </a:rPr>
              <a:t>№ 2657-VIII від 18.12.2018</a:t>
            </a:r>
            <a:r>
              <a:rPr b="1" lang="uk-UA" sz="1200">
                <a:solidFill>
                  <a:srgbClr val="000000"/>
                </a:solidFill>
                <a:latin typeface="Times New Roman"/>
                <a:ea typeface="Times New Roman"/>
                <a:cs typeface="Times New Roman"/>
                <a:sym typeface="Times New Roman"/>
              </a:rPr>
              <a:t>}</a:t>
            </a:r>
            <a:endParaRPr b="1" sz="1200">
              <a:solidFill>
                <a:srgbClr val="000000"/>
              </a:solidFill>
              <a:latin typeface="Times New Roman"/>
              <a:ea typeface="Times New Roman"/>
              <a:cs typeface="Times New Roman"/>
              <a:sym typeface="Times New Roman"/>
            </a:endParaRPr>
          </a:p>
          <a:p>
            <a:pPr indent="-154495" lvl="0" marL="274320" rtl="0" algn="l">
              <a:spcBef>
                <a:spcPts val="1444"/>
              </a:spcBef>
              <a:spcAft>
                <a:spcPts val="0"/>
              </a:spcAft>
              <a:buSzPct val="85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8"/>
          <p:cNvSpPr txBox="1"/>
          <p:nvPr>
            <p:ph type="title"/>
          </p:nvPr>
        </p:nvSpPr>
        <p:spPr>
          <a:xfrm>
            <a:off x="1095023" y="817582"/>
            <a:ext cx="6965245" cy="595193"/>
          </a:xfrm>
          <a:prstGeom prst="rect">
            <a:avLst/>
          </a:prstGeom>
          <a:noFill/>
          <a:ln>
            <a:noFill/>
          </a:ln>
        </p:spPr>
        <p:txBody>
          <a:bodyPr anchorCtr="0" anchor="ctr" bIns="45700" lIns="91425" spcFirstLastPara="1" rIns="91425" wrap="square" tIns="45700">
            <a:normAutofit/>
          </a:bodyPr>
          <a:lstStyle/>
          <a:p>
            <a:pPr indent="-274320" lvl="0" marL="274320" rtl="0" algn="ctr">
              <a:spcBef>
                <a:spcPts val="0"/>
              </a:spcBef>
              <a:spcAft>
                <a:spcPts val="0"/>
              </a:spcAft>
              <a:buClr>
                <a:srgbClr val="000000"/>
              </a:buClr>
              <a:buSzPts val="1600"/>
              <a:buFont typeface="Times New Roman"/>
              <a:buNone/>
            </a:pPr>
            <a:r>
              <a:rPr b="1" lang="uk-UA" sz="1600" u="sng">
                <a:solidFill>
                  <a:srgbClr val="000000"/>
                </a:solidFill>
                <a:latin typeface="Times New Roman"/>
                <a:ea typeface="Times New Roman"/>
                <a:cs typeface="Times New Roman"/>
                <a:sym typeface="Times New Roman"/>
              </a:rPr>
              <a:t>Стаття 26. Керівник закладу освіти</a:t>
            </a:r>
            <a:br>
              <a:rPr lang="uk-UA" sz="1600">
                <a:solidFill>
                  <a:srgbClr val="000000"/>
                </a:solidFill>
                <a:latin typeface="Times New Roman"/>
                <a:ea typeface="Times New Roman"/>
                <a:cs typeface="Times New Roman"/>
                <a:sym typeface="Times New Roman"/>
              </a:rPr>
            </a:br>
            <a:endParaRPr sz="1600"/>
          </a:p>
        </p:txBody>
      </p:sp>
      <p:sp>
        <p:nvSpPr>
          <p:cNvPr id="161" name="Google Shape;161;p8"/>
          <p:cNvSpPr txBox="1"/>
          <p:nvPr>
            <p:ph idx="1" type="body"/>
          </p:nvPr>
        </p:nvSpPr>
        <p:spPr>
          <a:xfrm>
            <a:off x="683568" y="1268760"/>
            <a:ext cx="7704856" cy="4454309"/>
          </a:xfrm>
          <a:prstGeom prst="rect">
            <a:avLst/>
          </a:prstGeom>
          <a:noFill/>
          <a:ln>
            <a:noFill/>
          </a:ln>
        </p:spPr>
        <p:txBody>
          <a:bodyPr anchorCtr="0" anchor="t" bIns="45700" lIns="91425" spcFirstLastPara="1" rIns="91425" wrap="square" tIns="45700">
            <a:noAutofit/>
          </a:bodyPr>
          <a:lstStyle/>
          <a:p>
            <a:pPr indent="-274320" lvl="0" marL="274320" rtl="0" algn="just">
              <a:spcBef>
                <a:spcPts val="0"/>
              </a:spcBef>
              <a:spcAft>
                <a:spcPts val="0"/>
              </a:spcAft>
              <a:buSzPts val="1700"/>
              <a:buChar char="O"/>
            </a:pPr>
            <a:r>
              <a:rPr b="1" i="1" lang="uk-UA" sz="2000">
                <a:latin typeface="Times New Roman"/>
                <a:ea typeface="Times New Roman"/>
                <a:cs typeface="Times New Roman"/>
                <a:sym typeface="Times New Roman"/>
              </a:rPr>
              <a:t>3. </a:t>
            </a:r>
            <a:r>
              <a:rPr b="1" i="1" lang="uk-UA" sz="1600">
                <a:latin typeface="Times New Roman"/>
                <a:ea typeface="Times New Roman"/>
                <a:cs typeface="Times New Roman"/>
                <a:sym typeface="Times New Roman"/>
              </a:rPr>
              <a:t>Керівник закладу освіти в межах наданих йому повноважень:</a:t>
            </a:r>
            <a:endParaRPr b="1" sz="1600">
              <a:latin typeface="Times New Roman"/>
              <a:ea typeface="Times New Roman"/>
              <a:cs typeface="Times New Roman"/>
              <a:sym typeface="Times New Roman"/>
            </a:endParaRPr>
          </a:p>
          <a:p>
            <a:pPr indent="-274320" lvl="0" marL="274320" rtl="0" algn="just">
              <a:spcBef>
                <a:spcPts val="240"/>
              </a:spcBef>
              <a:spcAft>
                <a:spcPts val="0"/>
              </a:spcAft>
              <a:buSzPts val="1020"/>
              <a:buChar char="O"/>
            </a:pPr>
            <a:r>
              <a:rPr b="1" lang="uk-UA" sz="1200">
                <a:latin typeface="Times New Roman"/>
                <a:ea typeface="Times New Roman"/>
                <a:cs typeface="Times New Roman"/>
                <a:sym typeface="Times New Roman"/>
              </a:rPr>
              <a:t>забезпечує створення у закладі освіти безпечного освітнього середовища, вільного від насильства та булінгу (цькування), у тому числі:</a:t>
            </a:r>
            <a:endParaRPr b="1" sz="1200">
              <a:latin typeface="Times New Roman"/>
              <a:ea typeface="Times New Roman"/>
              <a:cs typeface="Times New Roman"/>
              <a:sym typeface="Times New Roman"/>
            </a:endParaRPr>
          </a:p>
          <a:p>
            <a:pPr indent="0" lvl="0" marL="0" rtl="0" algn="just">
              <a:spcBef>
                <a:spcPts val="200"/>
              </a:spcBef>
              <a:spcAft>
                <a:spcPts val="0"/>
              </a:spcAft>
              <a:buSzPts val="850"/>
              <a:buNone/>
            </a:pPr>
            <a:r>
              <a:rPr b="1" lang="uk-UA" sz="1000">
                <a:latin typeface="Times New Roman"/>
                <a:ea typeface="Times New Roman"/>
                <a:cs typeface="Times New Roman"/>
                <a:sym typeface="Times New Roman"/>
              </a:rPr>
              <a:t>{Частину третю статті 26 доповнено новим абзацом згідно із Законом </a:t>
            </a:r>
            <a:r>
              <a:rPr b="1" lang="uk-UA" sz="1000" u="sng">
                <a:solidFill>
                  <a:schemeClr val="hlink"/>
                </a:solidFill>
                <a:latin typeface="Times New Roman"/>
                <a:ea typeface="Times New Roman"/>
                <a:cs typeface="Times New Roman"/>
                <a:sym typeface="Times New Roman"/>
                <a:hlinkClick r:id="rId3"/>
              </a:rPr>
              <a:t>№ 2657-VIII від 18.12.2018</a:t>
            </a:r>
            <a:r>
              <a:rPr b="1" lang="uk-UA" sz="1000">
                <a:latin typeface="Times New Roman"/>
                <a:ea typeface="Times New Roman"/>
                <a:cs typeface="Times New Roman"/>
                <a:sym typeface="Times New Roman"/>
              </a:rPr>
              <a:t>}</a:t>
            </a:r>
            <a:endParaRPr b="1" sz="1000">
              <a:latin typeface="Times New Roman"/>
              <a:ea typeface="Times New Roman"/>
              <a:cs typeface="Times New Roman"/>
              <a:sym typeface="Times New Roman"/>
            </a:endParaRPr>
          </a:p>
          <a:p>
            <a:pPr indent="-274320" lvl="0" marL="274320" rtl="0" algn="just">
              <a:spcBef>
                <a:spcPts val="240"/>
              </a:spcBef>
              <a:spcAft>
                <a:spcPts val="0"/>
              </a:spcAft>
              <a:buSzPts val="1020"/>
              <a:buChar char="O"/>
            </a:pPr>
            <a:r>
              <a:rPr b="1" lang="uk-UA" sz="1200">
                <a:latin typeface="Times New Roman"/>
                <a:ea typeface="Times New Roman"/>
                <a:cs typeface="Times New Roman"/>
                <a:sym typeface="Times New Roman"/>
              </a:rPr>
              <a:t>з урахуванням пропозицій територіальних органів (підрозділів) Національної поліції України, центрального органу виконавчої влади, що забезпечує формування та реалізує державну політику у сфері охорони здоров’я, головного органу у системі центральних органів виконавчої влади, що забезпечує формування та реалізує державну правову політику, служб у справах дітей та центрів соціальних служб для сім’ї, дітей та молоді розробляє, </a:t>
            </a:r>
            <a:r>
              <a:rPr b="1" lang="uk-UA" sz="1200" u="sng">
                <a:latin typeface="Times New Roman"/>
                <a:ea typeface="Times New Roman"/>
                <a:cs typeface="Times New Roman"/>
                <a:sym typeface="Times New Roman"/>
              </a:rPr>
              <a:t>затверджує та оприлюднює план заходів, спрямованих на запобігання та протидію булінгу (цькуванню) в закладі освіти</a:t>
            </a:r>
            <a:r>
              <a:rPr b="1" lang="uk-UA" sz="1200">
                <a:latin typeface="Times New Roman"/>
                <a:ea typeface="Times New Roman"/>
                <a:cs typeface="Times New Roman"/>
                <a:sym typeface="Times New Roman"/>
              </a:rPr>
              <a:t>;</a:t>
            </a:r>
            <a:endParaRPr b="1" sz="1200">
              <a:latin typeface="Times New Roman"/>
              <a:ea typeface="Times New Roman"/>
              <a:cs typeface="Times New Roman"/>
              <a:sym typeface="Times New Roman"/>
            </a:endParaRPr>
          </a:p>
          <a:p>
            <a:pPr indent="0" lvl="0" marL="0" rtl="0" algn="just">
              <a:spcBef>
                <a:spcPts val="200"/>
              </a:spcBef>
              <a:spcAft>
                <a:spcPts val="0"/>
              </a:spcAft>
              <a:buSzPts val="850"/>
              <a:buNone/>
            </a:pPr>
            <a:r>
              <a:rPr b="1" lang="uk-UA" sz="1000">
                <a:latin typeface="Times New Roman"/>
                <a:ea typeface="Times New Roman"/>
                <a:cs typeface="Times New Roman"/>
                <a:sym typeface="Times New Roman"/>
              </a:rPr>
              <a:t>{Частину третю статті 26 доповнено новим абзацом згідно із Законом </a:t>
            </a:r>
            <a:r>
              <a:rPr b="1" lang="uk-UA" sz="1000" u="sng">
                <a:solidFill>
                  <a:schemeClr val="hlink"/>
                </a:solidFill>
                <a:latin typeface="Times New Roman"/>
                <a:ea typeface="Times New Roman"/>
                <a:cs typeface="Times New Roman"/>
                <a:sym typeface="Times New Roman"/>
                <a:hlinkClick r:id="rId4"/>
              </a:rPr>
              <a:t>№ 2657-VIII від 18.12.2018</a:t>
            </a:r>
            <a:r>
              <a:rPr b="1" lang="uk-UA" sz="1000">
                <a:latin typeface="Times New Roman"/>
                <a:ea typeface="Times New Roman"/>
                <a:cs typeface="Times New Roman"/>
                <a:sym typeface="Times New Roman"/>
              </a:rPr>
              <a:t>}</a:t>
            </a:r>
            <a:endParaRPr b="1" sz="1000">
              <a:latin typeface="Times New Roman"/>
              <a:ea typeface="Times New Roman"/>
              <a:cs typeface="Times New Roman"/>
              <a:sym typeface="Times New Roman"/>
            </a:endParaRPr>
          </a:p>
          <a:p>
            <a:pPr indent="-274320" lvl="0" marL="274320" rtl="0" algn="just">
              <a:spcBef>
                <a:spcPts val="240"/>
              </a:spcBef>
              <a:spcAft>
                <a:spcPts val="0"/>
              </a:spcAft>
              <a:buSzPts val="1020"/>
              <a:buChar char="O"/>
            </a:pPr>
            <a:r>
              <a:rPr b="1" lang="uk-UA" sz="1200" u="sng">
                <a:latin typeface="Times New Roman"/>
                <a:ea typeface="Times New Roman"/>
                <a:cs typeface="Times New Roman"/>
                <a:sym typeface="Times New Roman"/>
              </a:rPr>
              <a:t>розглядає</a:t>
            </a:r>
            <a:r>
              <a:rPr b="1" lang="uk-UA" sz="1200">
                <a:latin typeface="Times New Roman"/>
                <a:ea typeface="Times New Roman"/>
                <a:cs typeface="Times New Roman"/>
                <a:sym typeface="Times New Roman"/>
              </a:rPr>
              <a:t> заяви про випадки булінгу (цькування) здобувачів освіти, їхніх батьків, законних представників, інших осіб та </a:t>
            </a:r>
            <a:r>
              <a:rPr b="1" lang="uk-UA" sz="1200" u="sng">
                <a:latin typeface="Times New Roman"/>
                <a:ea typeface="Times New Roman"/>
                <a:cs typeface="Times New Roman"/>
                <a:sym typeface="Times New Roman"/>
              </a:rPr>
              <a:t>видає рішення про проведення розслідування</a:t>
            </a:r>
            <a:r>
              <a:rPr b="1" lang="uk-UA" sz="1200">
                <a:latin typeface="Times New Roman"/>
                <a:ea typeface="Times New Roman"/>
                <a:cs typeface="Times New Roman"/>
                <a:sym typeface="Times New Roman"/>
              </a:rPr>
              <a:t>; </a:t>
            </a:r>
            <a:r>
              <a:rPr b="1" lang="uk-UA" sz="1200" u="sng">
                <a:latin typeface="Times New Roman"/>
                <a:ea typeface="Times New Roman"/>
                <a:cs typeface="Times New Roman"/>
                <a:sym typeface="Times New Roman"/>
              </a:rPr>
              <a:t>скликає засідання комісії з розгляду випадків булінгу</a:t>
            </a:r>
            <a:r>
              <a:rPr b="1" lang="uk-UA" sz="1200">
                <a:latin typeface="Times New Roman"/>
                <a:ea typeface="Times New Roman"/>
                <a:cs typeface="Times New Roman"/>
                <a:sym typeface="Times New Roman"/>
              </a:rPr>
              <a:t> (цькування) для прийняття рішення за результатами проведеного розслідування та вживає відповідних заходів реагування;</a:t>
            </a:r>
            <a:endParaRPr b="1" sz="1200">
              <a:latin typeface="Times New Roman"/>
              <a:ea typeface="Times New Roman"/>
              <a:cs typeface="Times New Roman"/>
              <a:sym typeface="Times New Roman"/>
            </a:endParaRPr>
          </a:p>
          <a:p>
            <a:pPr indent="0" lvl="0" marL="0" rtl="0" algn="just">
              <a:spcBef>
                <a:spcPts val="200"/>
              </a:spcBef>
              <a:spcAft>
                <a:spcPts val="0"/>
              </a:spcAft>
              <a:buSzPts val="850"/>
              <a:buNone/>
            </a:pPr>
            <a:r>
              <a:rPr b="1" lang="uk-UA" sz="1000">
                <a:latin typeface="Times New Roman"/>
                <a:ea typeface="Times New Roman"/>
                <a:cs typeface="Times New Roman"/>
                <a:sym typeface="Times New Roman"/>
              </a:rPr>
              <a:t>{Частину третю статті 26 доповнено новим абзацом згідно із Законом </a:t>
            </a:r>
            <a:r>
              <a:rPr b="1" lang="uk-UA" sz="1000" u="sng">
                <a:solidFill>
                  <a:schemeClr val="hlink"/>
                </a:solidFill>
                <a:latin typeface="Times New Roman"/>
                <a:ea typeface="Times New Roman"/>
                <a:cs typeface="Times New Roman"/>
                <a:sym typeface="Times New Roman"/>
                <a:hlinkClick r:id="rId5"/>
              </a:rPr>
              <a:t>№ 2657-VIII від 18.12.2018</a:t>
            </a:r>
            <a:r>
              <a:rPr b="1" lang="uk-UA" sz="1000">
                <a:latin typeface="Times New Roman"/>
                <a:ea typeface="Times New Roman"/>
                <a:cs typeface="Times New Roman"/>
                <a:sym typeface="Times New Roman"/>
              </a:rPr>
              <a:t>}</a:t>
            </a:r>
            <a:endParaRPr b="1" sz="1000">
              <a:latin typeface="Times New Roman"/>
              <a:ea typeface="Times New Roman"/>
              <a:cs typeface="Times New Roman"/>
              <a:sym typeface="Times New Roman"/>
            </a:endParaRPr>
          </a:p>
          <a:p>
            <a:pPr indent="-274320" lvl="0" marL="274320" rtl="0" algn="just">
              <a:spcBef>
                <a:spcPts val="240"/>
              </a:spcBef>
              <a:spcAft>
                <a:spcPts val="0"/>
              </a:spcAft>
              <a:buSzPts val="1020"/>
              <a:buChar char="O"/>
            </a:pPr>
            <a:r>
              <a:rPr b="1" lang="uk-UA" sz="1200">
                <a:latin typeface="Times New Roman"/>
                <a:ea typeface="Times New Roman"/>
                <a:cs typeface="Times New Roman"/>
                <a:sym typeface="Times New Roman"/>
              </a:rPr>
              <a:t>забезпечує виконання заходів для надання соціальних та психолого-педагогічних послуг здобувачам освіти, які вчинили булінг, стали його свідками або постраждали від булінгу (цькування);</a:t>
            </a:r>
            <a:endParaRPr b="1" sz="1200">
              <a:latin typeface="Times New Roman"/>
              <a:ea typeface="Times New Roman"/>
              <a:cs typeface="Times New Roman"/>
              <a:sym typeface="Times New Roman"/>
            </a:endParaRPr>
          </a:p>
          <a:p>
            <a:pPr indent="0" lvl="0" marL="0" rtl="0" algn="just">
              <a:spcBef>
                <a:spcPts val="200"/>
              </a:spcBef>
              <a:spcAft>
                <a:spcPts val="0"/>
              </a:spcAft>
              <a:buSzPts val="850"/>
              <a:buNone/>
            </a:pPr>
            <a:r>
              <a:rPr b="1" lang="uk-UA" sz="1000">
                <a:latin typeface="Times New Roman"/>
                <a:ea typeface="Times New Roman"/>
                <a:cs typeface="Times New Roman"/>
                <a:sym typeface="Times New Roman"/>
              </a:rPr>
              <a:t>{Частину третю статті 26 доповнено новим абзацом згідно із Законом </a:t>
            </a:r>
            <a:r>
              <a:rPr b="1" lang="uk-UA" sz="1000" u="sng">
                <a:solidFill>
                  <a:schemeClr val="hlink"/>
                </a:solidFill>
                <a:latin typeface="Times New Roman"/>
                <a:ea typeface="Times New Roman"/>
                <a:cs typeface="Times New Roman"/>
                <a:sym typeface="Times New Roman"/>
                <a:hlinkClick r:id="rId6"/>
              </a:rPr>
              <a:t>№ 2657-VIII від 18.12.2018</a:t>
            </a:r>
            <a:r>
              <a:rPr b="1" lang="uk-UA" sz="1000">
                <a:latin typeface="Times New Roman"/>
                <a:ea typeface="Times New Roman"/>
                <a:cs typeface="Times New Roman"/>
                <a:sym typeface="Times New Roman"/>
              </a:rPr>
              <a:t>}</a:t>
            </a:r>
            <a:endParaRPr b="1" sz="1000">
              <a:latin typeface="Times New Roman"/>
              <a:ea typeface="Times New Roman"/>
              <a:cs typeface="Times New Roman"/>
              <a:sym typeface="Times New Roman"/>
            </a:endParaRPr>
          </a:p>
          <a:p>
            <a:pPr indent="-274320" lvl="0" marL="274320" rtl="0" algn="just">
              <a:spcBef>
                <a:spcPts val="240"/>
              </a:spcBef>
              <a:spcAft>
                <a:spcPts val="0"/>
              </a:spcAft>
              <a:buSzPts val="1020"/>
              <a:buChar char="O"/>
            </a:pPr>
            <a:r>
              <a:rPr b="1" lang="uk-UA" sz="1200">
                <a:latin typeface="Times New Roman"/>
                <a:ea typeface="Times New Roman"/>
                <a:cs typeface="Times New Roman"/>
                <a:sym typeface="Times New Roman"/>
              </a:rPr>
              <a:t>повідомляє уповноваженим підрозділам органів Національної поліції України та службі у справах дітей про випадки булінгу (цькування) в закладі освіти;</a:t>
            </a:r>
            <a:endParaRPr b="1" sz="1200">
              <a:latin typeface="Times New Roman"/>
              <a:ea typeface="Times New Roman"/>
              <a:cs typeface="Times New Roman"/>
              <a:sym typeface="Times New Roman"/>
            </a:endParaRPr>
          </a:p>
          <a:p>
            <a:pPr indent="0" lvl="0" marL="0" rtl="0" algn="just">
              <a:spcBef>
                <a:spcPts val="200"/>
              </a:spcBef>
              <a:spcAft>
                <a:spcPts val="0"/>
              </a:spcAft>
              <a:buSzPts val="850"/>
              <a:buNone/>
            </a:pPr>
            <a:r>
              <a:rPr b="1" lang="uk-UA" sz="1000">
                <a:latin typeface="Times New Roman"/>
                <a:ea typeface="Times New Roman"/>
                <a:cs typeface="Times New Roman"/>
                <a:sym typeface="Times New Roman"/>
              </a:rPr>
              <a:t>{Частину третю статті 26 доповнено новим абзацом згідно із Законом </a:t>
            </a:r>
            <a:r>
              <a:rPr b="1" lang="uk-UA" sz="1000" u="sng">
                <a:solidFill>
                  <a:schemeClr val="hlink"/>
                </a:solidFill>
                <a:latin typeface="Times New Roman"/>
                <a:ea typeface="Times New Roman"/>
                <a:cs typeface="Times New Roman"/>
                <a:sym typeface="Times New Roman"/>
                <a:hlinkClick r:id="rId7"/>
              </a:rPr>
              <a:t>№ 2657-VIII від 18.12.2018</a:t>
            </a:r>
            <a:r>
              <a:rPr b="1" lang="uk-UA" sz="1000">
                <a:latin typeface="Times New Roman"/>
                <a:ea typeface="Times New Roman"/>
                <a:cs typeface="Times New Roman"/>
                <a:sym typeface="Times New Roman"/>
              </a:rPr>
              <a:t>}</a:t>
            </a:r>
            <a:endParaRPr b="1" sz="1000">
              <a:latin typeface="Times New Roman"/>
              <a:ea typeface="Times New Roman"/>
              <a:cs typeface="Times New Roman"/>
              <a:sym typeface="Times New Roman"/>
            </a:endParaRPr>
          </a:p>
          <a:p>
            <a:pPr indent="-209550" lvl="0" marL="274320" rtl="0" algn="l">
              <a:spcBef>
                <a:spcPts val="240"/>
              </a:spcBef>
              <a:spcAft>
                <a:spcPts val="0"/>
              </a:spcAft>
              <a:buSzPts val="1020"/>
              <a:buNone/>
            </a:pPr>
            <a:r>
              <a:t/>
            </a:r>
            <a:endParaRPr b="1" sz="1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9"/>
          <p:cNvSpPr txBox="1"/>
          <p:nvPr>
            <p:ph type="title"/>
          </p:nvPr>
        </p:nvSpPr>
        <p:spPr>
          <a:xfrm>
            <a:off x="1095023" y="817583"/>
            <a:ext cx="6965245" cy="667202"/>
          </a:xfrm>
          <a:prstGeom prst="rect">
            <a:avLst/>
          </a:prstGeom>
          <a:noFill/>
          <a:ln>
            <a:noFill/>
          </a:ln>
        </p:spPr>
        <p:txBody>
          <a:bodyPr anchorCtr="0" anchor="ctr" bIns="45700" lIns="91425" spcFirstLastPara="1" rIns="91425" wrap="square" tIns="45700">
            <a:normAutofit/>
          </a:bodyPr>
          <a:lstStyle/>
          <a:p>
            <a:pPr indent="-274320" lvl="0" marL="274320" rtl="0" algn="ctr">
              <a:spcBef>
                <a:spcPts val="0"/>
              </a:spcBef>
              <a:spcAft>
                <a:spcPts val="0"/>
              </a:spcAft>
              <a:buClr>
                <a:srgbClr val="000000"/>
              </a:buClr>
              <a:buSzPts val="1600"/>
              <a:buFont typeface="Times New Roman"/>
              <a:buNone/>
            </a:pPr>
            <a:r>
              <a:rPr b="1" lang="uk-UA" sz="1600" u="sng">
                <a:solidFill>
                  <a:srgbClr val="000000"/>
                </a:solidFill>
                <a:latin typeface="Times New Roman"/>
                <a:ea typeface="Times New Roman"/>
                <a:cs typeface="Times New Roman"/>
                <a:sym typeface="Times New Roman"/>
              </a:rPr>
              <a:t>Стаття 30. Прозорість та інформаційна відкритість закладу освіти</a:t>
            </a:r>
            <a:br>
              <a:rPr lang="uk-UA" sz="1600">
                <a:solidFill>
                  <a:srgbClr val="000000"/>
                </a:solidFill>
                <a:latin typeface="Times New Roman"/>
                <a:ea typeface="Times New Roman"/>
                <a:cs typeface="Times New Roman"/>
                <a:sym typeface="Times New Roman"/>
              </a:rPr>
            </a:br>
            <a:endParaRPr sz="1600"/>
          </a:p>
        </p:txBody>
      </p:sp>
      <p:sp>
        <p:nvSpPr>
          <p:cNvPr id="167" name="Google Shape;167;p9"/>
          <p:cNvSpPr txBox="1"/>
          <p:nvPr>
            <p:ph idx="1" type="body"/>
          </p:nvPr>
        </p:nvSpPr>
        <p:spPr>
          <a:xfrm>
            <a:off x="899592" y="1340768"/>
            <a:ext cx="7416824" cy="4382301"/>
          </a:xfrm>
          <a:prstGeom prst="rect">
            <a:avLst/>
          </a:prstGeom>
          <a:noFill/>
          <a:ln>
            <a:noFill/>
          </a:ln>
        </p:spPr>
        <p:txBody>
          <a:bodyPr anchorCtr="0" anchor="t" bIns="45700" lIns="91425" spcFirstLastPara="1" rIns="91425" wrap="square" tIns="45700">
            <a:normAutofit fontScale="77500" lnSpcReduction="20000"/>
          </a:bodyPr>
          <a:lstStyle/>
          <a:p>
            <a:pPr indent="-274320" lvl="0" marL="274320" rtl="0" algn="just">
              <a:spcBef>
                <a:spcPts val="0"/>
              </a:spcBef>
              <a:spcAft>
                <a:spcPts val="0"/>
              </a:spcAft>
              <a:buSzPct val="85000"/>
              <a:buChar char="O"/>
            </a:pPr>
            <a:r>
              <a:rPr b="1" i="1" lang="uk-UA">
                <a:latin typeface="Times New Roman"/>
                <a:ea typeface="Times New Roman"/>
                <a:cs typeface="Times New Roman"/>
                <a:sym typeface="Times New Roman"/>
              </a:rPr>
              <a:t>2. Заклади освіти, що мають ліцензію на провадження освітньої діяльності, зобов’язані забезпечувати на своїх веб-сайтах (у разі їх відсутності - на веб-сайтах своїх засновників) відкритий доступ до такої інформації та документів:</a:t>
            </a:r>
            <a:endParaRPr>
              <a:latin typeface="Times New Roman"/>
              <a:ea typeface="Times New Roman"/>
              <a:cs typeface="Times New Roman"/>
              <a:sym typeface="Times New Roman"/>
            </a:endParaRPr>
          </a:p>
          <a:p>
            <a:pPr indent="-274320" lvl="0" marL="274320" rtl="0" algn="just">
              <a:spcBef>
                <a:spcPts val="372"/>
              </a:spcBef>
              <a:spcAft>
                <a:spcPts val="0"/>
              </a:spcAft>
              <a:buSzPct val="85000"/>
              <a:buChar char="O"/>
            </a:pPr>
            <a:r>
              <a:rPr b="1" lang="uk-UA" u="sng">
                <a:latin typeface="Times New Roman"/>
                <a:ea typeface="Times New Roman"/>
                <a:cs typeface="Times New Roman"/>
                <a:sym typeface="Times New Roman"/>
              </a:rPr>
              <a:t>правила поведінки здобувача освіти в закладі освіти;</a:t>
            </a:r>
            <a:endParaRPr b="1">
              <a:latin typeface="Times New Roman"/>
              <a:ea typeface="Times New Roman"/>
              <a:cs typeface="Times New Roman"/>
              <a:sym typeface="Times New Roman"/>
            </a:endParaRPr>
          </a:p>
          <a:p>
            <a:pPr indent="0" lvl="0" marL="0" rtl="0" algn="just">
              <a:spcBef>
                <a:spcPts val="248"/>
              </a:spcBef>
              <a:spcAft>
                <a:spcPts val="0"/>
              </a:spcAft>
              <a:buSzPct val="85000"/>
              <a:buNone/>
            </a:pPr>
            <a:r>
              <a:rPr b="1" lang="uk-UA" sz="1600">
                <a:latin typeface="Times New Roman"/>
                <a:ea typeface="Times New Roman"/>
                <a:cs typeface="Times New Roman"/>
                <a:sym typeface="Times New Roman"/>
              </a:rPr>
              <a:t>{Частину другу статті 30 доповнено новим абзацом згідно із Законом </a:t>
            </a:r>
            <a:r>
              <a:rPr b="1" lang="uk-UA" sz="1600" u="sng">
                <a:solidFill>
                  <a:schemeClr val="hlink"/>
                </a:solidFill>
                <a:latin typeface="Times New Roman"/>
                <a:ea typeface="Times New Roman"/>
                <a:cs typeface="Times New Roman"/>
                <a:sym typeface="Times New Roman"/>
                <a:hlinkClick r:id="rId3"/>
              </a:rPr>
              <a:t>№ 2657-VIII від 18.12.2018</a:t>
            </a:r>
            <a:r>
              <a:rPr b="1" lang="uk-UA" sz="1600">
                <a:latin typeface="Times New Roman"/>
                <a:ea typeface="Times New Roman"/>
                <a:cs typeface="Times New Roman"/>
                <a:sym typeface="Times New Roman"/>
              </a:rPr>
              <a:t>}</a:t>
            </a:r>
            <a:endParaRPr b="1" sz="1600">
              <a:latin typeface="Times New Roman"/>
              <a:ea typeface="Times New Roman"/>
              <a:cs typeface="Times New Roman"/>
              <a:sym typeface="Times New Roman"/>
            </a:endParaRPr>
          </a:p>
          <a:p>
            <a:pPr indent="-274320" lvl="0" marL="274320" rtl="0" algn="just">
              <a:spcBef>
                <a:spcPts val="372"/>
              </a:spcBef>
              <a:spcAft>
                <a:spcPts val="0"/>
              </a:spcAft>
              <a:buSzPct val="85000"/>
              <a:buChar char="O"/>
            </a:pPr>
            <a:r>
              <a:rPr b="1" lang="uk-UA" u="sng">
                <a:latin typeface="Times New Roman"/>
                <a:ea typeface="Times New Roman"/>
                <a:cs typeface="Times New Roman"/>
                <a:sym typeface="Times New Roman"/>
              </a:rPr>
              <a:t>план заходів, спрямованих на запобігання та протидію булінгу (цькуванню) в закладі освіти;</a:t>
            </a:r>
            <a:endParaRPr b="1">
              <a:latin typeface="Times New Roman"/>
              <a:ea typeface="Times New Roman"/>
              <a:cs typeface="Times New Roman"/>
              <a:sym typeface="Times New Roman"/>
            </a:endParaRPr>
          </a:p>
          <a:p>
            <a:pPr indent="0" lvl="0" marL="0" rtl="0" algn="just">
              <a:spcBef>
                <a:spcPts val="248"/>
              </a:spcBef>
              <a:spcAft>
                <a:spcPts val="0"/>
              </a:spcAft>
              <a:buSzPct val="85000"/>
              <a:buNone/>
            </a:pPr>
            <a:r>
              <a:rPr b="1" lang="uk-UA" sz="1600">
                <a:latin typeface="Times New Roman"/>
                <a:ea typeface="Times New Roman"/>
                <a:cs typeface="Times New Roman"/>
                <a:sym typeface="Times New Roman"/>
              </a:rPr>
              <a:t>{Частину другу статті 30 доповнено новим абзацом згідно із Законом </a:t>
            </a:r>
            <a:r>
              <a:rPr b="1" lang="uk-UA" sz="1600" u="sng">
                <a:solidFill>
                  <a:schemeClr val="hlink"/>
                </a:solidFill>
                <a:latin typeface="Times New Roman"/>
                <a:ea typeface="Times New Roman"/>
                <a:cs typeface="Times New Roman"/>
                <a:sym typeface="Times New Roman"/>
                <a:hlinkClick r:id="rId4"/>
              </a:rPr>
              <a:t>№ 2657-VIII від 18.12.2018</a:t>
            </a:r>
            <a:r>
              <a:rPr b="1" lang="uk-UA" sz="1600">
                <a:latin typeface="Times New Roman"/>
                <a:ea typeface="Times New Roman"/>
                <a:cs typeface="Times New Roman"/>
                <a:sym typeface="Times New Roman"/>
              </a:rPr>
              <a:t>}</a:t>
            </a:r>
            <a:endParaRPr b="1" sz="1600">
              <a:latin typeface="Times New Roman"/>
              <a:ea typeface="Times New Roman"/>
              <a:cs typeface="Times New Roman"/>
              <a:sym typeface="Times New Roman"/>
            </a:endParaRPr>
          </a:p>
          <a:p>
            <a:pPr indent="-274320" lvl="0" marL="274320" rtl="0" algn="just">
              <a:spcBef>
                <a:spcPts val="372"/>
              </a:spcBef>
              <a:spcAft>
                <a:spcPts val="0"/>
              </a:spcAft>
              <a:buSzPct val="85000"/>
              <a:buChar char="O"/>
            </a:pPr>
            <a:r>
              <a:rPr b="1" lang="uk-UA" u="sng">
                <a:latin typeface="Times New Roman"/>
                <a:ea typeface="Times New Roman"/>
                <a:cs typeface="Times New Roman"/>
                <a:sym typeface="Times New Roman"/>
              </a:rPr>
              <a:t>порядок подання та розгляду (з дотриманням конфіденційності) заяв про випадки булінгу (цькування) в закладі освіти;</a:t>
            </a:r>
            <a:endParaRPr b="1">
              <a:latin typeface="Times New Roman"/>
              <a:ea typeface="Times New Roman"/>
              <a:cs typeface="Times New Roman"/>
              <a:sym typeface="Times New Roman"/>
            </a:endParaRPr>
          </a:p>
          <a:p>
            <a:pPr indent="0" lvl="0" marL="0" rtl="0" algn="just">
              <a:spcBef>
                <a:spcPts val="248"/>
              </a:spcBef>
              <a:spcAft>
                <a:spcPts val="0"/>
              </a:spcAft>
              <a:buSzPct val="85000"/>
              <a:buNone/>
            </a:pPr>
            <a:r>
              <a:rPr b="1" lang="uk-UA" sz="1600">
                <a:latin typeface="Times New Roman"/>
                <a:ea typeface="Times New Roman"/>
                <a:cs typeface="Times New Roman"/>
                <a:sym typeface="Times New Roman"/>
              </a:rPr>
              <a:t>{Частину другу статті 30 доповнено новим абзацом згідно із Законом </a:t>
            </a:r>
            <a:r>
              <a:rPr b="1" lang="uk-UA" sz="1600" u="sng">
                <a:solidFill>
                  <a:schemeClr val="hlink"/>
                </a:solidFill>
                <a:latin typeface="Times New Roman"/>
                <a:ea typeface="Times New Roman"/>
                <a:cs typeface="Times New Roman"/>
                <a:sym typeface="Times New Roman"/>
                <a:hlinkClick r:id="rId5"/>
              </a:rPr>
              <a:t>№ 2657-VIII від 18.12.2018</a:t>
            </a:r>
            <a:r>
              <a:rPr b="1" lang="uk-UA" sz="1600">
                <a:latin typeface="Times New Roman"/>
                <a:ea typeface="Times New Roman"/>
                <a:cs typeface="Times New Roman"/>
                <a:sym typeface="Times New Roman"/>
              </a:rPr>
              <a:t>}</a:t>
            </a:r>
            <a:endParaRPr b="1" sz="1600">
              <a:latin typeface="Times New Roman"/>
              <a:ea typeface="Times New Roman"/>
              <a:cs typeface="Times New Roman"/>
              <a:sym typeface="Times New Roman"/>
            </a:endParaRPr>
          </a:p>
          <a:p>
            <a:pPr indent="-274320" lvl="0" marL="274320" rtl="0" algn="just">
              <a:spcBef>
                <a:spcPts val="372"/>
              </a:spcBef>
              <a:spcAft>
                <a:spcPts val="0"/>
              </a:spcAft>
              <a:buSzPct val="85000"/>
              <a:buChar char="O"/>
            </a:pPr>
            <a:r>
              <a:rPr b="1" lang="uk-UA" u="sng">
                <a:latin typeface="Times New Roman"/>
                <a:ea typeface="Times New Roman"/>
                <a:cs typeface="Times New Roman"/>
                <a:sym typeface="Times New Roman"/>
              </a:rPr>
              <a:t>порядок реагування на доведені випадки булінгу (цькування) в закладі освіти та відповідальність осіб, причетних до булінгу (цькування);</a:t>
            </a:r>
            <a:endParaRPr b="1">
              <a:latin typeface="Times New Roman"/>
              <a:ea typeface="Times New Roman"/>
              <a:cs typeface="Times New Roman"/>
              <a:sym typeface="Times New Roman"/>
            </a:endParaRPr>
          </a:p>
          <a:p>
            <a:pPr indent="0" lvl="0" marL="0" rtl="0" algn="just">
              <a:spcBef>
                <a:spcPts val="217"/>
              </a:spcBef>
              <a:spcAft>
                <a:spcPts val="0"/>
              </a:spcAft>
              <a:buSzPct val="85000"/>
              <a:buNone/>
            </a:pPr>
            <a:r>
              <a:rPr b="1" lang="uk-UA" sz="1400">
                <a:latin typeface="Times New Roman"/>
                <a:ea typeface="Times New Roman"/>
                <a:cs typeface="Times New Roman"/>
                <a:sym typeface="Times New Roman"/>
              </a:rPr>
              <a:t>{Частину другу статті 30 доповнено новим абзацом згідно із Законом </a:t>
            </a:r>
            <a:r>
              <a:rPr b="1" lang="uk-UA" sz="1400" u="sng">
                <a:solidFill>
                  <a:schemeClr val="hlink"/>
                </a:solidFill>
                <a:latin typeface="Times New Roman"/>
                <a:ea typeface="Times New Roman"/>
                <a:cs typeface="Times New Roman"/>
                <a:sym typeface="Times New Roman"/>
                <a:hlinkClick r:id="rId6"/>
              </a:rPr>
              <a:t>№ 2657-VIII від 18.12.2018</a:t>
            </a:r>
            <a:r>
              <a:rPr b="1" lang="uk-UA" sz="1400">
                <a:latin typeface="Times New Roman"/>
                <a:ea typeface="Times New Roman"/>
                <a:cs typeface="Times New Roman"/>
                <a:sym typeface="Times New Roman"/>
              </a:rPr>
              <a:t>}</a:t>
            </a:r>
            <a:endParaRPr b="1" sz="1400">
              <a:latin typeface="Times New Roman"/>
              <a:ea typeface="Times New Roman"/>
              <a:cs typeface="Times New Roman"/>
              <a:sym typeface="Times New Roman"/>
            </a:endParaRPr>
          </a:p>
          <a:p>
            <a:pPr indent="-173926" lvl="0" marL="274320" rtl="0" algn="l">
              <a:spcBef>
                <a:spcPts val="372"/>
              </a:spcBef>
              <a:spcAft>
                <a:spcPts val="0"/>
              </a:spcAft>
              <a:buSzPct val="85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Кнопка">
  <a:themeElements>
    <a:clrScheme name="Кнопка">
      <a:dk1>
        <a:srgbClr val="000000"/>
      </a:dk1>
      <a:lt1>
        <a:srgbClr val="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2019-02-18T10:06:00Z</dcterms:created>
  <dc:creator>admin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3449CE994BD942289780FF2A0FBCCE6D</vt:lpwstr>
  </property>
  <property fmtid="{D5CDD505-2E9C-101B-9397-08002B2CF9AE}" pid="3" name="KSOProductBuildVer">
    <vt:lpwstr>1033-11.2.0.11516</vt:lpwstr>
  </property>
</Properties>
</file>